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0" r:id="rId4"/>
  </p:sldMasterIdLst>
  <p:notesMasterIdLst>
    <p:notesMasterId r:id="rId16"/>
  </p:notesMasterIdLst>
  <p:handoutMasterIdLst>
    <p:handoutMasterId r:id="rId17"/>
  </p:handoutMasterIdLst>
  <p:sldIdLst>
    <p:sldId id="315" r:id="rId5"/>
    <p:sldId id="337" r:id="rId6"/>
    <p:sldId id="342" r:id="rId7"/>
    <p:sldId id="338" r:id="rId8"/>
    <p:sldId id="321" r:id="rId9"/>
    <p:sldId id="339" r:id="rId10"/>
    <p:sldId id="340" r:id="rId11"/>
    <p:sldId id="341" r:id="rId12"/>
    <p:sldId id="345" r:id="rId13"/>
    <p:sldId id="347" r:id="rId14"/>
    <p:sldId id="344" r:id="rId15"/>
  </p:sldIdLst>
  <p:sldSz cx="10693400" cy="756126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2" pos="3255" userDrawn="1">
          <p15:clr>
            <a:srgbClr val="A4A3A4"/>
          </p15:clr>
        </p15:guide>
        <p15:guide id="13" orient="horz" pos="23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C2FF"/>
    <a:srgbClr val="FF9600"/>
    <a:srgbClr val="FFBE64"/>
    <a:srgbClr val="800000"/>
    <a:srgbClr val="FF1414"/>
    <a:srgbClr val="009600"/>
    <a:srgbClr val="64FF64"/>
    <a:srgbClr val="3C0A64"/>
    <a:srgbClr val="9664F0"/>
    <a:srgbClr val="2626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p:scale>
          <a:sx n="125" d="100"/>
          <a:sy n="125" d="100"/>
        </p:scale>
        <p:origin x="696" y="-850"/>
      </p:cViewPr>
      <p:guideLst>
        <p:guide pos="3255"/>
        <p:guide orient="horz" pos="2381"/>
      </p:guideLst>
    </p:cSldViewPr>
  </p:slideViewPr>
  <p:notesTextViewPr>
    <p:cViewPr>
      <p:scale>
        <a:sx n="3" d="2"/>
        <a:sy n="3" d="2"/>
      </p:scale>
      <p:origin x="0" y="0"/>
    </p:cViewPr>
  </p:notesTextViewPr>
  <p:notesViewPr>
    <p:cSldViewPr snapToGrid="0" showGuides="1">
      <p:cViewPr varScale="1">
        <p:scale>
          <a:sx n="92" d="100"/>
          <a:sy n="92" d="100"/>
        </p:scale>
        <p:origin x="3648" y="102"/>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mn-lt"/>
                <a:ea typeface="+mn-ea"/>
                <a:cs typeface="+mn-cs"/>
              </a:defRPr>
            </a:pPr>
            <a:r>
              <a:rPr lang="cs-CZ" sz="1000" b="1" dirty="0" smtClean="0">
                <a:solidFill>
                  <a:schemeClr val="tx1"/>
                </a:solidFill>
              </a:rPr>
              <a:t>Vývoj čistého zisku (mld. Kč)</a:t>
            </a:r>
            <a:endParaRPr lang="en-US" sz="1000" b="1" dirty="0">
              <a:solidFill>
                <a:schemeClr val="tx1"/>
              </a:solidFill>
            </a:endParaRPr>
          </a:p>
        </c:rich>
      </c:tx>
      <c:layout/>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mn-lt"/>
              <a:ea typeface="+mn-ea"/>
              <a:cs typeface="+mn-cs"/>
            </a:defRPr>
          </a:pPr>
          <a:endParaRPr lang="cs-CZ"/>
        </a:p>
      </c:txPr>
    </c:title>
    <c:autoTitleDeleted val="0"/>
    <c:plotArea>
      <c:layout/>
      <c:barChart>
        <c:barDir val="col"/>
        <c:grouping val="clustered"/>
        <c:varyColors val="0"/>
        <c:ser>
          <c:idx val="0"/>
          <c:order val="0"/>
          <c:tx>
            <c:strRef>
              <c:f>Sheet1!$B$1</c:f>
              <c:strCache>
                <c:ptCount val="1"/>
                <c:pt idx="0">
                  <c:v>Vývoj čistého zisku (mld. Kč)</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Sheet1!$B$2:$B$5</c:f>
              <c:numCache>
                <c:formatCode>General</c:formatCode>
                <c:ptCount val="4"/>
                <c:pt idx="0" formatCode="0.00">
                  <c:v>2.6</c:v>
                </c:pt>
                <c:pt idx="1">
                  <c:v>2.82</c:v>
                </c:pt>
                <c:pt idx="2">
                  <c:v>3.36</c:v>
                </c:pt>
                <c:pt idx="3">
                  <c:v>4.1900000000000004</c:v>
                </c:pt>
              </c:numCache>
            </c:numRef>
          </c:val>
          <c:extLst>
            <c:ext xmlns:c16="http://schemas.microsoft.com/office/drawing/2014/chart" uri="{C3380CC4-5D6E-409C-BE32-E72D297353CC}">
              <c16:uniqueId val="{00000000-C6D2-44E4-B552-B3B38436CB3A}"/>
            </c:ext>
          </c:extLst>
        </c:ser>
        <c:dLbls>
          <c:dLblPos val="outEnd"/>
          <c:showLegendKey val="0"/>
          <c:showVal val="1"/>
          <c:showCatName val="0"/>
          <c:showSerName val="0"/>
          <c:showPercent val="0"/>
          <c:showBubbleSize val="0"/>
        </c:dLbls>
        <c:gapWidth val="219"/>
        <c:axId val="1579459304"/>
        <c:axId val="1579465536"/>
      </c:barChart>
      <c:catAx>
        <c:axId val="1579459304"/>
        <c:scaling>
          <c:orientation val="minMax"/>
        </c:scaling>
        <c:delete val="0"/>
        <c:axPos val="b"/>
        <c:numFmt formatCode="General" sourceLinked="1"/>
        <c:majorTickMark val="none"/>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cs-CZ"/>
          </a:p>
        </c:txPr>
        <c:crossAx val="1579465536"/>
        <c:crosses val="autoZero"/>
        <c:auto val="1"/>
        <c:lblAlgn val="ctr"/>
        <c:lblOffset val="100"/>
        <c:noMultiLvlLbl val="0"/>
      </c:catAx>
      <c:valAx>
        <c:axId val="1579465536"/>
        <c:scaling>
          <c:orientation val="minMax"/>
        </c:scaling>
        <c:delete val="1"/>
        <c:axPos val="l"/>
        <c:numFmt formatCode="0.00" sourceLinked="1"/>
        <c:majorTickMark val="none"/>
        <c:minorTickMark val="none"/>
        <c:tickLblPos val="nextTo"/>
        <c:crossAx val="157945930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mn-lt"/>
                <a:ea typeface="+mn-ea"/>
                <a:cs typeface="+mn-cs"/>
              </a:defRPr>
            </a:pPr>
            <a:r>
              <a:rPr lang="cs-CZ" sz="1000" b="1" dirty="0" smtClean="0">
                <a:solidFill>
                  <a:schemeClr val="tx1"/>
                </a:solidFill>
              </a:rPr>
              <a:t>Bilanční suma</a:t>
            </a:r>
            <a:r>
              <a:rPr lang="cs-CZ" sz="1000" b="1" baseline="0" dirty="0" smtClean="0">
                <a:solidFill>
                  <a:schemeClr val="tx1"/>
                </a:solidFill>
              </a:rPr>
              <a:t> </a:t>
            </a:r>
            <a:r>
              <a:rPr lang="cs-CZ" sz="1000" b="1" dirty="0" smtClean="0">
                <a:solidFill>
                  <a:schemeClr val="tx1"/>
                </a:solidFill>
              </a:rPr>
              <a:t>(mld. Kč)</a:t>
            </a:r>
            <a:endParaRPr lang="en-US" sz="1000" b="1" dirty="0">
              <a:solidFill>
                <a:schemeClr val="tx1"/>
              </a:solidFill>
            </a:endParaRPr>
          </a:p>
        </c:rich>
      </c:tx>
      <c:layout/>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mn-lt"/>
              <a:ea typeface="+mn-ea"/>
              <a:cs typeface="+mn-cs"/>
            </a:defRPr>
          </a:pPr>
          <a:endParaRPr lang="cs-CZ"/>
        </a:p>
      </c:txPr>
    </c:title>
    <c:autoTitleDeleted val="0"/>
    <c:plotArea>
      <c:layout/>
      <c:barChart>
        <c:barDir val="col"/>
        <c:grouping val="clustered"/>
        <c:varyColors val="0"/>
        <c:ser>
          <c:idx val="0"/>
          <c:order val="0"/>
          <c:tx>
            <c:strRef>
              <c:f>Sheet1!$B$1</c:f>
              <c:strCache>
                <c:ptCount val="1"/>
                <c:pt idx="0">
                  <c:v>Vývoj čistého zisku (mld. Kč)</c:v>
                </c:pt>
              </c:strCache>
            </c:strRef>
          </c:tx>
          <c:spPr>
            <a:solidFill>
              <a:schemeClr val="accent1"/>
            </a:solidFill>
            <a:ln>
              <a:noFill/>
            </a:ln>
            <a:effectLst/>
          </c:spPr>
          <c:invertIfNegative val="0"/>
          <c:dLbls>
            <c:dLbl>
              <c:idx val="0"/>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cs-CZ"/>
                </a:p>
              </c:txPr>
              <c:dLblPos val="outEnd"/>
              <c:showLegendKey val="0"/>
              <c:showVal val="1"/>
              <c:showCatName val="0"/>
              <c:showSerName val="0"/>
              <c:showPercent val="0"/>
              <c:showBubbleSize val="0"/>
              <c:extLst>
                <c:ext xmlns:c16="http://schemas.microsoft.com/office/drawing/2014/chart" uri="{C3380CC4-5D6E-409C-BE32-E72D297353CC}">
                  <c16:uniqueId val="{00000001-87A6-4511-AE0F-F926A9DD5E5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Sheet1!$B$2:$B$5</c:f>
              <c:numCache>
                <c:formatCode>General</c:formatCode>
                <c:ptCount val="4"/>
                <c:pt idx="0" formatCode="0.00">
                  <c:v>318.3</c:v>
                </c:pt>
                <c:pt idx="1">
                  <c:v>337.9</c:v>
                </c:pt>
                <c:pt idx="2">
                  <c:v>362.6</c:v>
                </c:pt>
                <c:pt idx="3">
                  <c:v>370.7</c:v>
                </c:pt>
              </c:numCache>
            </c:numRef>
          </c:val>
          <c:extLst>
            <c:ext xmlns:c16="http://schemas.microsoft.com/office/drawing/2014/chart" uri="{C3380CC4-5D6E-409C-BE32-E72D297353CC}">
              <c16:uniqueId val="{00000000-87A6-4511-AE0F-F926A9DD5E53}"/>
            </c:ext>
          </c:extLst>
        </c:ser>
        <c:dLbls>
          <c:dLblPos val="outEnd"/>
          <c:showLegendKey val="0"/>
          <c:showVal val="1"/>
          <c:showCatName val="0"/>
          <c:showSerName val="0"/>
          <c:showPercent val="0"/>
          <c:showBubbleSize val="0"/>
        </c:dLbls>
        <c:gapWidth val="219"/>
        <c:axId val="1579459304"/>
        <c:axId val="1579465536"/>
      </c:barChart>
      <c:catAx>
        <c:axId val="1579459304"/>
        <c:scaling>
          <c:orientation val="minMax"/>
        </c:scaling>
        <c:delete val="0"/>
        <c:axPos val="b"/>
        <c:numFmt formatCode="General" sourceLinked="1"/>
        <c:majorTickMark val="none"/>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cs-CZ"/>
          </a:p>
        </c:txPr>
        <c:crossAx val="1579465536"/>
        <c:crosses val="autoZero"/>
        <c:auto val="1"/>
        <c:lblAlgn val="ctr"/>
        <c:lblOffset val="100"/>
        <c:noMultiLvlLbl val="0"/>
      </c:catAx>
      <c:valAx>
        <c:axId val="1579465536"/>
        <c:scaling>
          <c:orientation val="minMax"/>
        </c:scaling>
        <c:delete val="1"/>
        <c:axPos val="l"/>
        <c:numFmt formatCode="0.00" sourceLinked="1"/>
        <c:majorTickMark val="none"/>
        <c:minorTickMark val="none"/>
        <c:tickLblPos val="nextTo"/>
        <c:crossAx val="157945930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mn-lt"/>
                <a:ea typeface="+mn-ea"/>
                <a:cs typeface="+mn-cs"/>
              </a:defRPr>
            </a:pPr>
            <a:r>
              <a:rPr lang="cs-CZ" sz="1000" b="1" dirty="0" smtClean="0">
                <a:solidFill>
                  <a:schemeClr val="tx1"/>
                </a:solidFill>
              </a:rPr>
              <a:t>Klientské vklady a úvěry</a:t>
            </a:r>
            <a:r>
              <a:rPr lang="cs-CZ" sz="1000" b="1" baseline="0" dirty="0" smtClean="0">
                <a:solidFill>
                  <a:schemeClr val="tx1"/>
                </a:solidFill>
              </a:rPr>
              <a:t> (mld. Kč)</a:t>
            </a:r>
            <a:endParaRPr lang="en-US" sz="1000" b="1" dirty="0">
              <a:solidFill>
                <a:schemeClr val="tx1"/>
              </a:solidFill>
            </a:endParaRPr>
          </a:p>
        </c:rich>
      </c:tx>
      <c:layout/>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mn-lt"/>
              <a:ea typeface="+mn-ea"/>
              <a:cs typeface="+mn-cs"/>
            </a:defRPr>
          </a:pPr>
          <a:endParaRPr lang="cs-CZ"/>
        </a:p>
      </c:txPr>
    </c:title>
    <c:autoTitleDeleted val="0"/>
    <c:plotArea>
      <c:layout/>
      <c:barChart>
        <c:barDir val="col"/>
        <c:grouping val="clustered"/>
        <c:varyColors val="0"/>
        <c:ser>
          <c:idx val="0"/>
          <c:order val="0"/>
          <c:tx>
            <c:strRef>
              <c:f>Sheet1!$B$1</c:f>
              <c:strCache>
                <c:ptCount val="1"/>
                <c:pt idx="0">
                  <c:v>Klientské vklady</c:v>
                </c:pt>
              </c:strCache>
            </c:strRef>
          </c:tx>
          <c:spPr>
            <a:solidFill>
              <a:schemeClr val="accent1"/>
            </a:solidFill>
            <a:ln>
              <a:noFill/>
            </a:ln>
            <a:effectLst/>
          </c:spPr>
          <c:invertIfNegative val="0"/>
          <c:dLbls>
            <c:dLbl>
              <c:idx val="0"/>
              <c:layout>
                <c:manualLayout>
                  <c:x val="-1.7402423495760707E-17"/>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832-4488-ADA3-4BACE1FDD7AA}"/>
                </c:ext>
              </c:extLst>
            </c:dLbl>
            <c:dLbl>
              <c:idx val="1"/>
              <c:layout>
                <c:manualLayout>
                  <c:x val="-6.9609693983042828E-17"/>
                  <c:y val="1.215887533275347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1832-4488-ADA3-4BACE1FDD7AA}"/>
                </c:ext>
              </c:extLst>
            </c:dLbl>
            <c:dLbl>
              <c:idx val="2"/>
              <c:layout>
                <c:manualLayout>
                  <c:x val="-6.9609693983042828E-17"/>
                  <c:y val="1.215887533275347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1832-4488-ADA3-4BACE1FDD7AA}"/>
                </c:ext>
              </c:extLst>
            </c:dLbl>
            <c:dLbl>
              <c:idx val="3"/>
              <c:layout>
                <c:manualLayout>
                  <c:x val="7.593872522200118E-3"/>
                  <c:y val="1.2158875332753446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832-4488-ADA3-4BACE1FDD7A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Sheet1!$B$2:$B$5</c:f>
              <c:numCache>
                <c:formatCode>General</c:formatCode>
                <c:ptCount val="4"/>
                <c:pt idx="0" formatCode="0.00">
                  <c:v>227.5</c:v>
                </c:pt>
                <c:pt idx="1">
                  <c:v>252.1</c:v>
                </c:pt>
                <c:pt idx="2">
                  <c:v>271.10000000000002</c:v>
                </c:pt>
                <c:pt idx="3">
                  <c:v>290.7</c:v>
                </c:pt>
              </c:numCache>
            </c:numRef>
          </c:val>
          <c:extLst>
            <c:ext xmlns:c16="http://schemas.microsoft.com/office/drawing/2014/chart" uri="{C3380CC4-5D6E-409C-BE32-E72D297353CC}">
              <c16:uniqueId val="{00000001-1832-4488-ADA3-4BACE1FDD7AA}"/>
            </c:ext>
          </c:extLst>
        </c:ser>
        <c:ser>
          <c:idx val="1"/>
          <c:order val="1"/>
          <c:tx>
            <c:strRef>
              <c:f>Sheet1!$C$1</c:f>
              <c:strCache>
                <c:ptCount val="1"/>
                <c:pt idx="0">
                  <c:v>Klientské úvěry</c:v>
                </c:pt>
              </c:strCache>
            </c:strRef>
          </c:tx>
          <c:spPr>
            <a:solidFill>
              <a:schemeClr val="accent2"/>
            </a:solidFill>
            <a:ln>
              <a:noFill/>
            </a:ln>
            <a:effectLst/>
          </c:spPr>
          <c:invertIfNegative val="0"/>
          <c:dLbls>
            <c:dLbl>
              <c:idx val="0"/>
              <c:layout>
                <c:manualLayout>
                  <c:x val="1.5187745044400236E-2"/>
                  <c:y val="2.4317750665506892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832-4488-ADA3-4BACE1FDD7AA}"/>
                </c:ext>
              </c:extLst>
            </c:dLbl>
            <c:dLbl>
              <c:idx val="1"/>
              <c:layout>
                <c:manualLayout>
                  <c:x val="1.1390808783300177E-2"/>
                  <c:y val="1.215887533275347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1832-4488-ADA3-4BACE1FDD7AA}"/>
                </c:ext>
              </c:extLst>
            </c:dLbl>
            <c:dLbl>
              <c:idx val="2"/>
              <c:layout>
                <c:manualLayout>
                  <c:x val="7.593872522200118E-3"/>
                  <c:y val="1.8238312999130209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1832-4488-ADA3-4BACE1FDD7AA}"/>
                </c:ext>
              </c:extLst>
            </c:dLbl>
            <c:dLbl>
              <c:idx val="3"/>
              <c:layout>
                <c:manualLayout>
                  <c:x val="1.1390808783300177E-2"/>
                  <c:y val="2.4317750665506892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8.907612468540739E-2"/>
                      <c:h val="9.6511312301670316E-2"/>
                    </c:manualLayout>
                  </c15:layout>
                </c:ext>
                <c:ext xmlns:c16="http://schemas.microsoft.com/office/drawing/2014/chart" uri="{C3380CC4-5D6E-409C-BE32-E72D297353CC}">
                  <c16:uniqueId val="{00000004-1832-4488-ADA3-4BACE1FDD7A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Sheet1!$C$2:$C$5</c:f>
              <c:numCache>
                <c:formatCode>General</c:formatCode>
                <c:ptCount val="4"/>
                <c:pt idx="0">
                  <c:v>207.7</c:v>
                </c:pt>
                <c:pt idx="1">
                  <c:v>214.9</c:v>
                </c:pt>
                <c:pt idx="2">
                  <c:v>234.1</c:v>
                </c:pt>
                <c:pt idx="3">
                  <c:v>246.6</c:v>
                </c:pt>
              </c:numCache>
            </c:numRef>
          </c:val>
          <c:extLst>
            <c:ext xmlns:c16="http://schemas.microsoft.com/office/drawing/2014/chart" uri="{C3380CC4-5D6E-409C-BE32-E72D297353CC}">
              <c16:uniqueId val="{00000002-1832-4488-ADA3-4BACE1FDD7AA}"/>
            </c:ext>
          </c:extLst>
        </c:ser>
        <c:dLbls>
          <c:dLblPos val="outEnd"/>
          <c:showLegendKey val="0"/>
          <c:showVal val="1"/>
          <c:showCatName val="0"/>
          <c:showSerName val="0"/>
          <c:showPercent val="0"/>
          <c:showBubbleSize val="0"/>
        </c:dLbls>
        <c:gapWidth val="219"/>
        <c:axId val="1579459304"/>
        <c:axId val="1579465536"/>
      </c:barChart>
      <c:catAx>
        <c:axId val="1579459304"/>
        <c:scaling>
          <c:orientation val="minMax"/>
        </c:scaling>
        <c:delete val="0"/>
        <c:axPos val="b"/>
        <c:numFmt formatCode="General" sourceLinked="1"/>
        <c:majorTickMark val="none"/>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cs-CZ"/>
          </a:p>
        </c:txPr>
        <c:crossAx val="1579465536"/>
        <c:crosses val="autoZero"/>
        <c:auto val="1"/>
        <c:lblAlgn val="ctr"/>
        <c:lblOffset val="100"/>
        <c:noMultiLvlLbl val="0"/>
      </c:catAx>
      <c:valAx>
        <c:axId val="1579465536"/>
        <c:scaling>
          <c:orientation val="minMax"/>
        </c:scaling>
        <c:delete val="1"/>
        <c:axPos val="l"/>
        <c:numFmt formatCode="0.00" sourceLinked="1"/>
        <c:majorTickMark val="none"/>
        <c:minorTickMark val="none"/>
        <c:tickLblPos val="nextTo"/>
        <c:crossAx val="1579459304"/>
        <c:crosses val="autoZero"/>
        <c:crossBetween val="between"/>
      </c:valAx>
      <c:spPr>
        <a:noFill/>
        <a:ln>
          <a:noFill/>
        </a:ln>
        <a:effectLst/>
      </c:spPr>
    </c:plotArea>
    <c:legend>
      <c:legendPos val="b"/>
      <c:layout>
        <c:manualLayout>
          <c:xMode val="edge"/>
          <c:yMode val="edge"/>
          <c:x val="0.15621133926612099"/>
          <c:y val="0.85036876337057421"/>
          <c:w val="0.68757732146775807"/>
          <c:h val="0.1009957352984118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B09697-3DC8-459F-A424-5537DC821292}"/>
              </a:ext>
            </a:extLst>
          </p:cNvPr>
          <p:cNvSpPr>
            <a:spLocks noGrp="1"/>
          </p:cNvSpPr>
          <p:nvPr>
            <p:ph type="hdr" sz="quarter"/>
          </p:nvPr>
        </p:nvSpPr>
        <p:spPr bwMode="gray">
          <a:xfrm>
            <a:off x="0" y="0"/>
            <a:ext cx="2971800" cy="458788"/>
          </a:xfrm>
          <a:prstGeom prst="rect">
            <a:avLst/>
          </a:prstGeom>
        </p:spPr>
        <p:txBody>
          <a:bodyPr vert="horz" lIns="91440" tIns="45720" rIns="91440" bIns="45720" rtlCol="0"/>
          <a:lstStyle>
            <a:lvl1pPr algn="l">
              <a:defRPr sz="1200"/>
            </a:lvl1pPr>
          </a:lstStyle>
          <a:p>
            <a:endParaRPr lang="en-US" sz="1000" dirty="0"/>
          </a:p>
        </p:txBody>
      </p:sp>
      <p:sp>
        <p:nvSpPr>
          <p:cNvPr id="3" name="Date Placeholder 2">
            <a:extLst>
              <a:ext uri="{FF2B5EF4-FFF2-40B4-BE49-F238E27FC236}">
                <a16:creationId xmlns:a16="http://schemas.microsoft.com/office/drawing/2014/main" id="{9D11C9D6-CB8C-492D-AD3C-9F196A7BBC8F}"/>
              </a:ext>
            </a:extLst>
          </p:cNvPr>
          <p:cNvSpPr>
            <a:spLocks noGrp="1"/>
          </p:cNvSpPr>
          <p:nvPr>
            <p:ph type="dt" sz="quarter" idx="1"/>
          </p:nvPr>
        </p:nvSpPr>
        <p:spPr bwMode="gray">
          <a:xfrm>
            <a:off x="3884613" y="0"/>
            <a:ext cx="2971800" cy="458788"/>
          </a:xfrm>
          <a:prstGeom prst="rect">
            <a:avLst/>
          </a:prstGeom>
        </p:spPr>
        <p:txBody>
          <a:bodyPr vert="horz" lIns="91440" tIns="45720" rIns="91440" bIns="45720" rtlCol="0"/>
          <a:lstStyle>
            <a:lvl1pPr algn="r">
              <a:defRPr sz="1200"/>
            </a:lvl1pPr>
          </a:lstStyle>
          <a:p>
            <a:fld id="{99ADA642-7B79-4664-9DA4-A947E042A437}" type="datetimeFigureOut">
              <a:rPr lang="en-US" sz="1000" smtClean="0"/>
              <a:t>10/5/2020</a:t>
            </a:fld>
            <a:endParaRPr lang="en-US" sz="1000" dirty="0"/>
          </a:p>
        </p:txBody>
      </p:sp>
      <p:sp>
        <p:nvSpPr>
          <p:cNvPr id="4" name="Footer Placeholder 3">
            <a:extLst>
              <a:ext uri="{FF2B5EF4-FFF2-40B4-BE49-F238E27FC236}">
                <a16:creationId xmlns:a16="http://schemas.microsoft.com/office/drawing/2014/main" id="{46883E90-69E7-4731-846B-B609B52ED93D}"/>
              </a:ext>
            </a:extLst>
          </p:cNvPr>
          <p:cNvSpPr>
            <a:spLocks noGrp="1"/>
          </p:cNvSpPr>
          <p:nvPr>
            <p:ph type="ftr" sz="quarter" idx="2"/>
          </p:nvPr>
        </p:nvSpPr>
        <p:spPr bwMode="gray">
          <a:xfrm>
            <a:off x="0" y="8685213"/>
            <a:ext cx="2971800" cy="458787"/>
          </a:xfrm>
          <a:prstGeom prst="rect">
            <a:avLst/>
          </a:prstGeom>
        </p:spPr>
        <p:txBody>
          <a:bodyPr vert="horz" lIns="91440" tIns="45720" rIns="91440" bIns="45720" rtlCol="0" anchor="b"/>
          <a:lstStyle>
            <a:lvl1pPr algn="l">
              <a:defRPr sz="1200"/>
            </a:lvl1pPr>
          </a:lstStyle>
          <a:p>
            <a:endParaRPr lang="en-US" sz="1000"/>
          </a:p>
        </p:txBody>
      </p:sp>
      <p:sp>
        <p:nvSpPr>
          <p:cNvPr id="5" name="Slide Number Placeholder 4">
            <a:extLst>
              <a:ext uri="{FF2B5EF4-FFF2-40B4-BE49-F238E27FC236}">
                <a16:creationId xmlns:a16="http://schemas.microsoft.com/office/drawing/2014/main" id="{E9FE2879-60E3-4273-87D2-F5B39D244BD4}"/>
              </a:ext>
            </a:extLst>
          </p:cNvPr>
          <p:cNvSpPr>
            <a:spLocks noGrp="1"/>
          </p:cNvSpPr>
          <p:nvPr>
            <p:ph type="sldNum" sz="quarter" idx="3"/>
          </p:nvPr>
        </p:nvSpPr>
        <p:spPr bwMode="gray">
          <a:xfrm>
            <a:off x="3884613" y="8685213"/>
            <a:ext cx="2971800" cy="458787"/>
          </a:xfrm>
          <a:prstGeom prst="rect">
            <a:avLst/>
          </a:prstGeom>
        </p:spPr>
        <p:txBody>
          <a:bodyPr vert="horz" lIns="91440" tIns="45720" rIns="91440" bIns="45720" rtlCol="0" anchor="b"/>
          <a:lstStyle>
            <a:lvl1pPr algn="r">
              <a:defRPr sz="1200"/>
            </a:lvl1pPr>
          </a:lstStyle>
          <a:p>
            <a:fld id="{36235001-C1C8-45D4-9FA3-5A085C63A5FE}" type="slidenum">
              <a:rPr lang="en-US" sz="1000" smtClean="0"/>
              <a:t>‹#›</a:t>
            </a:fld>
            <a:endParaRPr lang="en-US" sz="1000"/>
          </a:p>
        </p:txBody>
      </p:sp>
    </p:spTree>
    <p:extLst>
      <p:ext uri="{BB962C8B-B14F-4D97-AF65-F5344CB8AC3E}">
        <p14:creationId xmlns:p14="http://schemas.microsoft.com/office/powerpoint/2010/main" val="104902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gray">
          <a:xfrm>
            <a:off x="0" y="0"/>
            <a:ext cx="2971800" cy="458788"/>
          </a:xfrm>
          <a:prstGeom prst="rect">
            <a:avLst/>
          </a:prstGeom>
        </p:spPr>
        <p:txBody>
          <a:bodyPr vert="horz" lIns="91440" tIns="45720" rIns="91440" bIns="45720" rtlCol="0"/>
          <a:lstStyle>
            <a:lvl1pPr algn="l">
              <a:defRPr sz="1000"/>
            </a:lvl1pPr>
          </a:lstStyle>
          <a:p>
            <a:endParaRPr lang="en-GB"/>
          </a:p>
        </p:txBody>
      </p:sp>
      <p:sp>
        <p:nvSpPr>
          <p:cNvPr id="3" name="Date Placeholder 2"/>
          <p:cNvSpPr>
            <a:spLocks noGrp="1"/>
          </p:cNvSpPr>
          <p:nvPr>
            <p:ph type="dt" idx="1"/>
          </p:nvPr>
        </p:nvSpPr>
        <p:spPr bwMode="gray">
          <a:xfrm>
            <a:off x="3884613" y="0"/>
            <a:ext cx="2971800" cy="458788"/>
          </a:xfrm>
          <a:prstGeom prst="rect">
            <a:avLst/>
          </a:prstGeom>
        </p:spPr>
        <p:txBody>
          <a:bodyPr vert="horz" lIns="91440" tIns="45720" rIns="91440" bIns="45720" rtlCol="0"/>
          <a:lstStyle>
            <a:lvl1pPr algn="r">
              <a:defRPr sz="1000"/>
            </a:lvl1pPr>
          </a:lstStyle>
          <a:p>
            <a:fld id="{F301697D-CE2C-473B-9F50-AF6F1D9B7316}" type="datetimeFigureOut">
              <a:rPr lang="en-GB" smtClean="0"/>
              <a:pPr/>
              <a:t>05/10/2020</a:t>
            </a:fld>
            <a:endParaRPr lang="en-GB"/>
          </a:p>
        </p:txBody>
      </p:sp>
      <p:sp>
        <p:nvSpPr>
          <p:cNvPr id="4" name="Slide Image Placeholder 3"/>
          <p:cNvSpPr>
            <a:spLocks noGrp="1" noRot="1" noChangeAspect="1"/>
          </p:cNvSpPr>
          <p:nvPr>
            <p:ph type="sldImg" idx="2"/>
          </p:nvPr>
        </p:nvSpPr>
        <p:spPr bwMode="gray">
          <a:xfrm>
            <a:off x="1023144" y="827657"/>
            <a:ext cx="4811712" cy="3401443"/>
          </a:xfrm>
          <a:prstGeom prst="rect">
            <a:avLst/>
          </a:prstGeom>
          <a:noFill/>
          <a:ln w="6350">
            <a:solidFill>
              <a:schemeClr val="accent4"/>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bwMode="gray">
          <a:xfrm>
            <a:off x="1023142" y="4400550"/>
            <a:ext cx="4811713"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bwMode="gray">
          <a:xfrm>
            <a:off x="0" y="8685213"/>
            <a:ext cx="2971800" cy="458787"/>
          </a:xfrm>
          <a:prstGeom prst="rect">
            <a:avLst/>
          </a:prstGeom>
        </p:spPr>
        <p:txBody>
          <a:bodyPr vert="horz" lIns="91440" tIns="45720" rIns="91440" bIns="45720" rtlCol="0" anchor="b"/>
          <a:lstStyle>
            <a:lvl1pPr algn="l">
              <a:defRPr sz="1000"/>
            </a:lvl1pPr>
          </a:lstStyle>
          <a:p>
            <a:endParaRPr lang="en-GB"/>
          </a:p>
        </p:txBody>
      </p:sp>
      <p:sp>
        <p:nvSpPr>
          <p:cNvPr id="7" name="Slide Number Placeholder 6"/>
          <p:cNvSpPr>
            <a:spLocks noGrp="1"/>
          </p:cNvSpPr>
          <p:nvPr>
            <p:ph type="sldNum" sz="quarter" idx="5"/>
          </p:nvPr>
        </p:nvSpPr>
        <p:spPr bwMode="gray">
          <a:xfrm>
            <a:off x="3884613" y="8685213"/>
            <a:ext cx="2971800" cy="458787"/>
          </a:xfrm>
          <a:prstGeom prst="rect">
            <a:avLst/>
          </a:prstGeom>
        </p:spPr>
        <p:txBody>
          <a:bodyPr vert="horz" lIns="91440" tIns="45720" rIns="91440" bIns="45720" rtlCol="0" anchor="b"/>
          <a:lstStyle>
            <a:lvl1pPr algn="r">
              <a:defRPr sz="1000"/>
            </a:lvl1pPr>
          </a:lstStyle>
          <a:p>
            <a:fld id="{DBF5D94C-D8BB-4897-AC52-C11BF87FF59A}" type="slidenum">
              <a:rPr lang="en-GB" smtClean="0"/>
              <a:pPr/>
              <a:t>‹#›</a:t>
            </a:fld>
            <a:endParaRPr lang="en-GB"/>
          </a:p>
        </p:txBody>
      </p:sp>
    </p:spTree>
    <p:extLst>
      <p:ext uri="{BB962C8B-B14F-4D97-AF65-F5344CB8AC3E}">
        <p14:creationId xmlns:p14="http://schemas.microsoft.com/office/powerpoint/2010/main" val="4240912970"/>
      </p:ext>
    </p:extLst>
  </p:cSld>
  <p:clrMap bg1="lt1" tx1="dk1" bg2="lt2" tx2="dk2" accent1="accent1" accent2="accent2" accent3="accent3" accent4="accent4" accent5="accent5" accent6="accent6" hlink="hlink" folHlink="folHlink"/>
  <p:notesStyle>
    <a:lvl1pPr marL="0" algn="l" defTabSz="914400" rtl="0" eaLnBrk="1" latinLnBrk="0" hangingPunct="1">
      <a:spcAft>
        <a:spcPts val="600"/>
      </a:spcAft>
      <a:defRPr sz="1000" b="1" kern="1200">
        <a:solidFill>
          <a:schemeClr val="tx1"/>
        </a:solidFill>
        <a:latin typeface="+mn-lt"/>
        <a:ea typeface="+mn-ea"/>
        <a:cs typeface="+mn-cs"/>
      </a:defRPr>
    </a:lvl1pPr>
    <a:lvl2pPr marL="0" algn="l" defTabSz="914400" rtl="0" eaLnBrk="1" latinLnBrk="0" hangingPunct="1">
      <a:spcAft>
        <a:spcPts val="600"/>
      </a:spcAft>
      <a:defRPr sz="1000" kern="1200">
        <a:solidFill>
          <a:schemeClr val="tx1"/>
        </a:solidFill>
        <a:latin typeface="+mn-lt"/>
        <a:ea typeface="+mn-ea"/>
        <a:cs typeface="+mn-cs"/>
      </a:defRPr>
    </a:lvl2pPr>
    <a:lvl3pPr marL="180000" indent="-180000" algn="l" defTabSz="914400" rtl="0" eaLnBrk="1" latinLnBrk="0" hangingPunct="1">
      <a:spcAft>
        <a:spcPts val="600"/>
      </a:spcAft>
      <a:buClr>
        <a:schemeClr val="accent2"/>
      </a:buClr>
      <a:buFont typeface="Wingdings" panose="05000000000000000000" pitchFamily="2" charset="2"/>
      <a:buChar char="§"/>
      <a:defRPr sz="1000" kern="1200">
        <a:solidFill>
          <a:schemeClr val="tx1"/>
        </a:solidFill>
        <a:latin typeface="+mn-lt"/>
        <a:ea typeface="+mn-ea"/>
        <a:cs typeface="+mn-cs"/>
      </a:defRPr>
    </a:lvl3pPr>
    <a:lvl4pPr marL="360000" indent="-180000" algn="l" defTabSz="914400" rtl="0" eaLnBrk="1" latinLnBrk="0" hangingPunct="1">
      <a:spcAft>
        <a:spcPts val="600"/>
      </a:spcAft>
      <a:buClr>
        <a:schemeClr val="accent2"/>
      </a:buClr>
      <a:buFont typeface="Century Gothic" panose="020B0502020202020204" pitchFamily="34" charset="0"/>
      <a:buChar char="–"/>
      <a:defRPr sz="1000" kern="1200">
        <a:solidFill>
          <a:schemeClr val="tx1"/>
        </a:solidFill>
        <a:latin typeface="+mn-lt"/>
        <a:ea typeface="+mn-ea"/>
        <a:cs typeface="+mn-cs"/>
      </a:defRPr>
    </a:lvl4pPr>
    <a:lvl5pPr marL="360000" indent="-180000" algn="l" defTabSz="914400" rtl="0" eaLnBrk="1" latinLnBrk="0" hangingPunct="1">
      <a:spcAft>
        <a:spcPts val="600"/>
      </a:spcAft>
      <a:buClr>
        <a:schemeClr val="accent2"/>
      </a:buClr>
      <a:buFont typeface="Century Gothic" panose="020B0502020202020204" pitchFamily="34" charset="0"/>
      <a:buChar char="–"/>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BF2CCD0E-C84C-4E91-A52B-10C868ED5A0B}"/>
              </a:ext>
            </a:extLst>
          </p:cNvPr>
          <p:cNvSpPr>
            <a:spLocks noGrp="1"/>
          </p:cNvSpPr>
          <p:nvPr>
            <p:ph type="pic" sz="quarter" idx="13"/>
          </p:nvPr>
        </p:nvSpPr>
        <p:spPr bwMode="gray">
          <a:xfrm>
            <a:off x="0" y="623888"/>
            <a:ext cx="10693400" cy="6937375"/>
          </a:xfrm>
        </p:spPr>
        <p:txBody>
          <a:bodyPr bIns="720000" anchor="ctr" anchorCtr="0"/>
          <a:lstStyle>
            <a:lvl1pPr algn="ctr">
              <a:defRPr/>
            </a:lvl1pPr>
          </a:lstStyle>
          <a:p>
            <a:r>
              <a:rPr lang="en-US"/>
              <a:t>Click icon to add picture</a:t>
            </a:r>
            <a:endParaRPr lang="en-US" dirty="0"/>
          </a:p>
        </p:txBody>
      </p:sp>
      <p:sp>
        <p:nvSpPr>
          <p:cNvPr id="7" name="Rechteck 165">
            <a:extLst>
              <a:ext uri="{FF2B5EF4-FFF2-40B4-BE49-F238E27FC236}">
                <a16:creationId xmlns:a16="http://schemas.microsoft.com/office/drawing/2014/main" id="{A368AC34-D0C9-4B18-9B99-0414C8A8014D}"/>
              </a:ext>
            </a:extLst>
          </p:cNvPr>
          <p:cNvSpPr/>
          <p:nvPr/>
        </p:nvSpPr>
        <p:spPr bwMode="gray">
          <a:xfrm>
            <a:off x="0" y="0"/>
            <a:ext cx="10693400" cy="4341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C2AB3A3-8BE7-486B-AACC-F97D7077B199}"/>
              </a:ext>
            </a:extLst>
          </p:cNvPr>
          <p:cNvSpPr>
            <a:spLocks noGrp="1"/>
          </p:cNvSpPr>
          <p:nvPr>
            <p:ph type="ctrTitle"/>
          </p:nvPr>
        </p:nvSpPr>
        <p:spPr bwMode="gray">
          <a:xfrm>
            <a:off x="488952" y="5172040"/>
            <a:ext cx="8020050" cy="1952661"/>
          </a:xfrm>
          <a:solidFill>
            <a:schemeClr val="accent1">
              <a:alpha val="75000"/>
            </a:schemeClr>
          </a:solidFill>
        </p:spPr>
        <p:txBody>
          <a:bodyPr lIns="216000" tIns="180000" rIns="216000" bIns="1260000" anchor="b" anchorCtr="0">
            <a:spAutoFit/>
          </a:bodyPr>
          <a:lstStyle>
            <a:lvl1pPr algn="l">
              <a:defRPr sz="3200" b="1"/>
            </a:lvl1pPr>
          </a:lstStyle>
          <a:p>
            <a:r>
              <a:rPr lang="en-US"/>
              <a:t>Click to edit Master title style</a:t>
            </a:r>
            <a:endParaRPr lang="en-US" dirty="0"/>
          </a:p>
        </p:txBody>
      </p:sp>
      <p:sp>
        <p:nvSpPr>
          <p:cNvPr id="3" name="Subtitle 2">
            <a:extLst>
              <a:ext uri="{FF2B5EF4-FFF2-40B4-BE49-F238E27FC236}">
                <a16:creationId xmlns:a16="http://schemas.microsoft.com/office/drawing/2014/main" id="{B402F7D7-F5BD-4942-B85C-4F4D7783DAE0}"/>
              </a:ext>
            </a:extLst>
          </p:cNvPr>
          <p:cNvSpPr>
            <a:spLocks noGrp="1"/>
          </p:cNvSpPr>
          <p:nvPr>
            <p:ph type="subTitle" idx="1"/>
          </p:nvPr>
        </p:nvSpPr>
        <p:spPr bwMode="gray">
          <a:xfrm>
            <a:off x="488952" y="5947645"/>
            <a:ext cx="8020050" cy="891511"/>
          </a:xfrm>
        </p:spPr>
        <p:txBody>
          <a:bodyPr lIns="216000" rIns="216000" anchor="t" anchorCtr="0"/>
          <a:lstStyle>
            <a:lvl1pPr marL="0" indent="0" algn="l">
              <a:buNone/>
              <a:defRPr sz="1600" b="0"/>
            </a:lvl1pPr>
            <a:lvl2pPr marL="0" indent="0" algn="l">
              <a:buNone/>
              <a:defRPr sz="1600">
                <a:solidFill>
                  <a:schemeClr val="tx1"/>
                </a:solidFill>
              </a:defRPr>
            </a:lvl2pPr>
            <a:lvl3pPr marL="0" indent="0" algn="l">
              <a:buNone/>
              <a:defRPr sz="1600">
                <a:solidFill>
                  <a:schemeClr val="tx1"/>
                </a:solidFill>
              </a:defRPr>
            </a:lvl3pPr>
            <a:lvl4pPr marL="0" indent="0" algn="l">
              <a:buNone/>
              <a:defRPr sz="1600">
                <a:solidFill>
                  <a:schemeClr val="tx1"/>
                </a:solidFill>
              </a:defRPr>
            </a:lvl4pPr>
            <a:lvl5pPr marL="0" indent="0" algn="l">
              <a:buNone/>
              <a:defRPr sz="1600">
                <a:solidFill>
                  <a:schemeClr val="tx1"/>
                </a:solidFill>
              </a:defRPr>
            </a:lvl5pPr>
            <a:lvl6pPr marL="0" indent="0" algn="l">
              <a:buNone/>
              <a:defRPr sz="1600">
                <a:solidFill>
                  <a:schemeClr val="tx1"/>
                </a:solidFill>
              </a:defRPr>
            </a:lvl6pPr>
            <a:lvl7pPr marL="0" indent="0" algn="l">
              <a:buNone/>
              <a:defRPr sz="1600">
                <a:solidFill>
                  <a:schemeClr val="tx1"/>
                </a:solidFill>
              </a:defRPr>
            </a:lvl7pPr>
            <a:lvl8pPr marL="0" indent="0" algn="l">
              <a:buNone/>
              <a:defRPr sz="1600">
                <a:solidFill>
                  <a:schemeClr val="tx1"/>
                </a:solidFill>
              </a:defRPr>
            </a:lvl8pPr>
            <a:lvl9pPr marL="0" indent="0" algn="l">
              <a:buNone/>
              <a:defRPr sz="1600">
                <a:solidFill>
                  <a:schemeClr val="tx1"/>
                </a:solidFill>
              </a:defRPr>
            </a:lvl9pPr>
          </a:lstStyle>
          <a:p>
            <a:pPr lvl="0"/>
            <a:r>
              <a:rPr lang="en-US"/>
              <a:t>Click to edit Master subtitle style</a:t>
            </a:r>
            <a:endParaRPr lang="en-US" dirty="0"/>
          </a:p>
        </p:txBody>
      </p:sp>
      <p:cxnSp>
        <p:nvCxnSpPr>
          <p:cNvPr id="10" name="Gerader Verbinder 3">
            <a:extLst>
              <a:ext uri="{FF2B5EF4-FFF2-40B4-BE49-F238E27FC236}">
                <a16:creationId xmlns:a16="http://schemas.microsoft.com/office/drawing/2014/main" id="{0431B3B7-2084-4099-AA36-6DA00F5A4B6A}"/>
              </a:ext>
            </a:extLst>
          </p:cNvPr>
          <p:cNvCxnSpPr>
            <a:cxnSpLocks/>
          </p:cNvCxnSpPr>
          <p:nvPr/>
        </p:nvCxnSpPr>
        <p:spPr bwMode="gray">
          <a:xfrm>
            <a:off x="0" y="604837"/>
            <a:ext cx="106934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87F0A3E8-1F61-4843-A509-C46A315EFB7C}"/>
              </a:ext>
            </a:extLst>
          </p:cNvPr>
          <p:cNvSpPr>
            <a:spLocks noGrp="1"/>
          </p:cNvSpPr>
          <p:nvPr>
            <p:ph type="pic" sz="quarter" idx="14"/>
          </p:nvPr>
        </p:nvSpPr>
        <p:spPr bwMode="gray">
          <a:xfrm>
            <a:off x="485775" y="1260475"/>
            <a:ext cx="2426400" cy="738000"/>
          </a:xfrm>
          <a:solidFill>
            <a:schemeClr val="bg1"/>
          </a:solidFill>
        </p:spPr>
        <p:txBody>
          <a:bodyPr tIns="0" bIns="540000" anchor="ctr" anchorCtr="0"/>
          <a:lstStyle>
            <a:lvl1pPr algn="ctr">
              <a:defRPr/>
            </a:lvl1pPr>
          </a:lstStyle>
          <a:p>
            <a:r>
              <a:rPr lang="en-US"/>
              <a:t>Click icon to add picture</a:t>
            </a:r>
          </a:p>
        </p:txBody>
      </p:sp>
      <p:grpSp>
        <p:nvGrpSpPr>
          <p:cNvPr id="14" name="Group 13">
            <a:extLst>
              <a:ext uri="{FF2B5EF4-FFF2-40B4-BE49-F238E27FC236}">
                <a16:creationId xmlns:a16="http://schemas.microsoft.com/office/drawing/2014/main" id="{2B9C73CD-8708-42DD-8EFA-CE42EA500122}"/>
              </a:ext>
            </a:extLst>
          </p:cNvPr>
          <p:cNvGrpSpPr/>
          <p:nvPr/>
        </p:nvGrpSpPr>
        <p:grpSpPr bwMode="gray">
          <a:xfrm>
            <a:off x="-768351" y="1326953"/>
            <a:ext cx="746336" cy="221940"/>
            <a:chOff x="-763589" y="1326953"/>
            <a:chExt cx="746336" cy="221940"/>
          </a:xfrm>
        </p:grpSpPr>
        <p:sp>
          <p:nvSpPr>
            <p:cNvPr id="6" name="Rectangle 5">
              <a:extLst>
                <a:ext uri="{FF2B5EF4-FFF2-40B4-BE49-F238E27FC236}">
                  <a16:creationId xmlns:a16="http://schemas.microsoft.com/office/drawing/2014/main" id="{4D0527FA-7C54-4227-8F9D-6D0EC0961315}"/>
                </a:ext>
              </a:extLst>
            </p:cNvPr>
            <p:cNvSpPr/>
            <p:nvPr/>
          </p:nvSpPr>
          <p:spPr bwMode="gray">
            <a:xfrm>
              <a:off x="-763589" y="1326953"/>
              <a:ext cx="606425" cy="22194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800" b="1" dirty="0">
                  <a:solidFill>
                    <a:schemeClr val="tx1"/>
                  </a:solidFill>
                </a:rPr>
                <a:t>Insert Logo</a:t>
              </a:r>
              <a:endParaRPr lang="en-US" sz="800" b="1" dirty="0" err="1">
                <a:solidFill>
                  <a:schemeClr val="tx1"/>
                </a:solidFill>
              </a:endParaRPr>
            </a:p>
          </p:txBody>
        </p:sp>
        <p:cxnSp>
          <p:nvCxnSpPr>
            <p:cNvPr id="12" name="Straight Arrow Connector 11">
              <a:extLst>
                <a:ext uri="{FF2B5EF4-FFF2-40B4-BE49-F238E27FC236}">
                  <a16:creationId xmlns:a16="http://schemas.microsoft.com/office/drawing/2014/main" id="{F6140A67-BEED-4658-B218-36CFAFB6DA53}"/>
                </a:ext>
              </a:extLst>
            </p:cNvPr>
            <p:cNvCxnSpPr>
              <a:cxnSpLocks/>
              <a:stCxn id="6" idx="3"/>
            </p:cNvCxnSpPr>
            <p:nvPr/>
          </p:nvCxnSpPr>
          <p:spPr bwMode="gray">
            <a:xfrm>
              <a:off x="-157164" y="1437923"/>
              <a:ext cx="139911"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7" name="Group 66">
            <a:extLst>
              <a:ext uri="{FF2B5EF4-FFF2-40B4-BE49-F238E27FC236}">
                <a16:creationId xmlns:a16="http://schemas.microsoft.com/office/drawing/2014/main" id="{291FDA74-B109-4303-B8C7-54E471DFD3EF}"/>
              </a:ext>
            </a:extLst>
          </p:cNvPr>
          <p:cNvGrpSpPr/>
          <p:nvPr/>
        </p:nvGrpSpPr>
        <p:grpSpPr>
          <a:xfrm>
            <a:off x="-411009" y="-402448"/>
            <a:ext cx="11019477" cy="7130077"/>
            <a:chOff x="-411009" y="-402448"/>
            <a:chExt cx="11019477" cy="7130077"/>
          </a:xfrm>
        </p:grpSpPr>
        <p:grpSp>
          <p:nvGrpSpPr>
            <p:cNvPr id="55" name="Group 54">
              <a:extLst>
                <a:ext uri="{FF2B5EF4-FFF2-40B4-BE49-F238E27FC236}">
                  <a16:creationId xmlns:a16="http://schemas.microsoft.com/office/drawing/2014/main" id="{3F5CFDA5-6EFE-4A5B-BD9D-1AA214444CE0}"/>
                </a:ext>
              </a:extLst>
            </p:cNvPr>
            <p:cNvGrpSpPr/>
            <p:nvPr/>
          </p:nvGrpSpPr>
          <p:grpSpPr>
            <a:xfrm>
              <a:off x="804076" y="-244090"/>
              <a:ext cx="442910" cy="225040"/>
              <a:chOff x="804076" y="-244090"/>
              <a:chExt cx="442910" cy="225040"/>
            </a:xfrm>
          </p:grpSpPr>
          <p:sp>
            <p:nvSpPr>
              <p:cNvPr id="29" name="Rectangle 28">
                <a:extLst>
                  <a:ext uri="{FF2B5EF4-FFF2-40B4-BE49-F238E27FC236}">
                    <a16:creationId xmlns:a16="http://schemas.microsoft.com/office/drawing/2014/main" id="{F3BDF7E2-A9BA-43D4-A299-E04B20D325F8}"/>
                  </a:ext>
                </a:extLst>
              </p:cNvPr>
              <p:cNvSpPr/>
              <p:nvPr/>
            </p:nvSpPr>
            <p:spPr bwMode="gray">
              <a:xfrm>
                <a:off x="804076" y="-244090"/>
                <a:ext cx="442910"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b="1" dirty="0">
                    <a:solidFill>
                      <a:schemeClr val="accent6"/>
                    </a:solidFill>
                  </a:rPr>
                  <a:t>12,00</a:t>
                </a:r>
                <a:endParaRPr lang="en-US" sz="800" b="1" dirty="0" err="1">
                  <a:solidFill>
                    <a:schemeClr val="accent6"/>
                  </a:solidFill>
                </a:endParaRPr>
              </a:p>
            </p:txBody>
          </p:sp>
          <p:cxnSp>
            <p:nvCxnSpPr>
              <p:cNvPr id="13" name="Straight Connector 12">
                <a:extLst>
                  <a:ext uri="{FF2B5EF4-FFF2-40B4-BE49-F238E27FC236}">
                    <a16:creationId xmlns:a16="http://schemas.microsoft.com/office/drawing/2014/main" id="{D2417C89-C4C6-4F8B-BE07-3DAC77CA28B1}"/>
                  </a:ext>
                </a:extLst>
              </p:cNvPr>
              <p:cNvCxnSpPr>
                <a:cxnSpLocks/>
              </p:cNvCxnSpPr>
              <p:nvPr/>
            </p:nvCxnSpPr>
            <p:spPr bwMode="gray">
              <a:xfrm>
                <a:off x="1027113" y="-102394"/>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A16923ED-70D4-41E2-8F40-353F4790A870}"/>
                </a:ext>
              </a:extLst>
            </p:cNvPr>
            <p:cNvGrpSpPr/>
            <p:nvPr/>
          </p:nvGrpSpPr>
          <p:grpSpPr>
            <a:xfrm>
              <a:off x="264320" y="-402448"/>
              <a:ext cx="442910" cy="383398"/>
              <a:chOff x="264320" y="-402448"/>
              <a:chExt cx="442910" cy="383398"/>
            </a:xfrm>
          </p:grpSpPr>
          <p:sp>
            <p:nvSpPr>
              <p:cNvPr id="22" name="Rectangle 21">
                <a:extLst>
                  <a:ext uri="{FF2B5EF4-FFF2-40B4-BE49-F238E27FC236}">
                    <a16:creationId xmlns:a16="http://schemas.microsoft.com/office/drawing/2014/main" id="{83B2D10B-7F4E-470D-BCC6-36506FCD3D93}"/>
                  </a:ext>
                </a:extLst>
              </p:cNvPr>
              <p:cNvSpPr/>
              <p:nvPr/>
            </p:nvSpPr>
            <p:spPr bwMode="gray">
              <a:xfrm>
                <a:off x="264320" y="-402448"/>
                <a:ext cx="442910"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b="1" dirty="0">
                    <a:solidFill>
                      <a:schemeClr val="accent6"/>
                    </a:solidFill>
                  </a:rPr>
                  <a:t>13,50</a:t>
                </a:r>
                <a:endParaRPr lang="en-US" sz="800" b="1" dirty="0" err="1">
                  <a:solidFill>
                    <a:schemeClr val="accent6"/>
                  </a:solidFill>
                </a:endParaRPr>
              </a:p>
            </p:txBody>
          </p:sp>
          <p:cxnSp>
            <p:nvCxnSpPr>
              <p:cNvPr id="32" name="Straight Connector 31">
                <a:extLst>
                  <a:ext uri="{FF2B5EF4-FFF2-40B4-BE49-F238E27FC236}">
                    <a16:creationId xmlns:a16="http://schemas.microsoft.com/office/drawing/2014/main" id="{D0BFE3AB-5F7B-4D88-817D-7F3C79BED21A}"/>
                  </a:ext>
                </a:extLst>
              </p:cNvPr>
              <p:cNvCxnSpPr>
                <a:cxnSpLocks/>
              </p:cNvCxnSpPr>
              <p:nvPr/>
            </p:nvCxnSpPr>
            <p:spPr bwMode="gray">
              <a:xfrm>
                <a:off x="485775" y="-269490"/>
                <a:ext cx="0" cy="250440"/>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53" name="Group 52">
              <a:extLst>
                <a:ext uri="{FF2B5EF4-FFF2-40B4-BE49-F238E27FC236}">
                  <a16:creationId xmlns:a16="http://schemas.microsoft.com/office/drawing/2014/main" id="{C205E91C-0CB9-4B1B-B623-9BD205EA2393}"/>
                </a:ext>
              </a:extLst>
            </p:cNvPr>
            <p:cNvGrpSpPr/>
            <p:nvPr/>
          </p:nvGrpSpPr>
          <p:grpSpPr>
            <a:xfrm>
              <a:off x="83345" y="-244090"/>
              <a:ext cx="442910" cy="225040"/>
              <a:chOff x="83345" y="-244090"/>
              <a:chExt cx="442910" cy="225040"/>
            </a:xfrm>
          </p:grpSpPr>
          <p:sp>
            <p:nvSpPr>
              <p:cNvPr id="21" name="Rectangle 20">
                <a:extLst>
                  <a:ext uri="{FF2B5EF4-FFF2-40B4-BE49-F238E27FC236}">
                    <a16:creationId xmlns:a16="http://schemas.microsoft.com/office/drawing/2014/main" id="{91AB9521-5754-4B21-AD3E-05641EC689EF}"/>
                  </a:ext>
                </a:extLst>
              </p:cNvPr>
              <p:cNvSpPr/>
              <p:nvPr/>
            </p:nvSpPr>
            <p:spPr bwMode="gray">
              <a:xfrm>
                <a:off x="83345" y="-244090"/>
                <a:ext cx="442910"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b="1" dirty="0">
                    <a:solidFill>
                      <a:schemeClr val="accent6"/>
                    </a:solidFill>
                  </a:rPr>
                  <a:t>14,00</a:t>
                </a:r>
                <a:endParaRPr lang="en-US" sz="800" b="1" dirty="0" err="1">
                  <a:solidFill>
                    <a:schemeClr val="accent6"/>
                  </a:solidFill>
                </a:endParaRPr>
              </a:p>
            </p:txBody>
          </p:sp>
          <p:cxnSp>
            <p:nvCxnSpPr>
              <p:cNvPr id="33" name="Straight Connector 32">
                <a:extLst>
                  <a:ext uri="{FF2B5EF4-FFF2-40B4-BE49-F238E27FC236}">
                    <a16:creationId xmlns:a16="http://schemas.microsoft.com/office/drawing/2014/main" id="{38BDB698-F847-437D-87A6-DB26381466BF}"/>
                  </a:ext>
                </a:extLst>
              </p:cNvPr>
              <p:cNvCxnSpPr>
                <a:cxnSpLocks/>
              </p:cNvCxnSpPr>
              <p:nvPr/>
            </p:nvCxnSpPr>
            <p:spPr bwMode="gray">
              <a:xfrm>
                <a:off x="304800" y="-102394"/>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24DC2D41-B4F5-4191-84F4-00CE74A8801E}"/>
                </a:ext>
              </a:extLst>
            </p:cNvPr>
            <p:cNvGrpSpPr/>
            <p:nvPr/>
          </p:nvGrpSpPr>
          <p:grpSpPr>
            <a:xfrm>
              <a:off x="10165558" y="-244090"/>
              <a:ext cx="442910" cy="225040"/>
              <a:chOff x="10165558" y="-244090"/>
              <a:chExt cx="442910" cy="225040"/>
            </a:xfrm>
          </p:grpSpPr>
          <p:sp>
            <p:nvSpPr>
              <p:cNvPr id="24" name="Rectangle 23">
                <a:extLst>
                  <a:ext uri="{FF2B5EF4-FFF2-40B4-BE49-F238E27FC236}">
                    <a16:creationId xmlns:a16="http://schemas.microsoft.com/office/drawing/2014/main" id="{FC875D62-F4E2-4C14-BC64-E4B67A12D7E5}"/>
                  </a:ext>
                </a:extLst>
              </p:cNvPr>
              <p:cNvSpPr/>
              <p:nvPr/>
            </p:nvSpPr>
            <p:spPr bwMode="gray">
              <a:xfrm>
                <a:off x="10165558" y="-244090"/>
                <a:ext cx="442910"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b="1" dirty="0">
                    <a:solidFill>
                      <a:schemeClr val="accent6"/>
                    </a:solidFill>
                  </a:rPr>
                  <a:t>14,00</a:t>
                </a:r>
                <a:endParaRPr lang="en-US" sz="800" b="1" dirty="0" err="1">
                  <a:solidFill>
                    <a:schemeClr val="accent6"/>
                  </a:solidFill>
                </a:endParaRPr>
              </a:p>
            </p:txBody>
          </p:sp>
          <p:cxnSp>
            <p:nvCxnSpPr>
              <p:cNvPr id="37" name="Straight Connector 36">
                <a:extLst>
                  <a:ext uri="{FF2B5EF4-FFF2-40B4-BE49-F238E27FC236}">
                    <a16:creationId xmlns:a16="http://schemas.microsoft.com/office/drawing/2014/main" id="{E7C20DFC-A06C-4264-A80C-835B82AC577C}"/>
                  </a:ext>
                </a:extLst>
              </p:cNvPr>
              <p:cNvCxnSpPr>
                <a:cxnSpLocks/>
              </p:cNvCxnSpPr>
              <p:nvPr/>
            </p:nvCxnSpPr>
            <p:spPr bwMode="gray">
              <a:xfrm>
                <a:off x="10387013" y="-102394"/>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89F9F904-F1E9-49E7-AC5F-ABE526B31996}"/>
                </a:ext>
              </a:extLst>
            </p:cNvPr>
            <p:cNvGrpSpPr/>
            <p:nvPr/>
          </p:nvGrpSpPr>
          <p:grpSpPr>
            <a:xfrm>
              <a:off x="9983789" y="-402448"/>
              <a:ext cx="442910" cy="383398"/>
              <a:chOff x="9983789" y="-402448"/>
              <a:chExt cx="442910" cy="383398"/>
            </a:xfrm>
          </p:grpSpPr>
          <p:sp>
            <p:nvSpPr>
              <p:cNvPr id="23" name="Rectangle 22">
                <a:extLst>
                  <a:ext uri="{FF2B5EF4-FFF2-40B4-BE49-F238E27FC236}">
                    <a16:creationId xmlns:a16="http://schemas.microsoft.com/office/drawing/2014/main" id="{2404871A-2423-4E76-85EE-A203B3B88C44}"/>
                  </a:ext>
                </a:extLst>
              </p:cNvPr>
              <p:cNvSpPr/>
              <p:nvPr/>
            </p:nvSpPr>
            <p:spPr bwMode="gray">
              <a:xfrm>
                <a:off x="9983789" y="-402448"/>
                <a:ext cx="442910"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b="1" dirty="0">
                    <a:solidFill>
                      <a:schemeClr val="accent6"/>
                    </a:solidFill>
                  </a:rPr>
                  <a:t>13,50</a:t>
                </a:r>
                <a:endParaRPr lang="en-US" sz="800" b="1" dirty="0" err="1">
                  <a:solidFill>
                    <a:schemeClr val="accent6"/>
                  </a:solidFill>
                </a:endParaRPr>
              </a:p>
            </p:txBody>
          </p:sp>
          <p:cxnSp>
            <p:nvCxnSpPr>
              <p:cNvPr id="38" name="Straight Connector 37">
                <a:extLst>
                  <a:ext uri="{FF2B5EF4-FFF2-40B4-BE49-F238E27FC236}">
                    <a16:creationId xmlns:a16="http://schemas.microsoft.com/office/drawing/2014/main" id="{75517448-161F-48B9-B2BE-D7B35161B683}"/>
                  </a:ext>
                </a:extLst>
              </p:cNvPr>
              <p:cNvCxnSpPr>
                <a:cxnSpLocks/>
              </p:cNvCxnSpPr>
              <p:nvPr/>
            </p:nvCxnSpPr>
            <p:spPr bwMode="gray">
              <a:xfrm>
                <a:off x="10205244" y="-269490"/>
                <a:ext cx="0" cy="250440"/>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57" name="Group 56">
              <a:extLst>
                <a:ext uri="{FF2B5EF4-FFF2-40B4-BE49-F238E27FC236}">
                  <a16:creationId xmlns:a16="http://schemas.microsoft.com/office/drawing/2014/main" id="{EB6B06DD-D12F-4F60-A7EE-EE299DD5C738}"/>
                </a:ext>
              </a:extLst>
            </p:cNvPr>
            <p:cNvGrpSpPr/>
            <p:nvPr/>
          </p:nvGrpSpPr>
          <p:grpSpPr>
            <a:xfrm>
              <a:off x="5304633" y="-244090"/>
              <a:ext cx="442910" cy="225040"/>
              <a:chOff x="5304633" y="-244090"/>
              <a:chExt cx="442910" cy="225040"/>
            </a:xfrm>
          </p:grpSpPr>
          <p:sp>
            <p:nvSpPr>
              <p:cNvPr id="25" name="Rectangle 24">
                <a:extLst>
                  <a:ext uri="{FF2B5EF4-FFF2-40B4-BE49-F238E27FC236}">
                    <a16:creationId xmlns:a16="http://schemas.microsoft.com/office/drawing/2014/main" id="{75F78AF4-C663-4823-998E-2FFCEC3C9FD5}"/>
                  </a:ext>
                </a:extLst>
              </p:cNvPr>
              <p:cNvSpPr/>
              <p:nvPr/>
            </p:nvSpPr>
            <p:spPr bwMode="gray">
              <a:xfrm>
                <a:off x="5304633" y="-244090"/>
                <a:ext cx="442910"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b="1" dirty="0">
                    <a:solidFill>
                      <a:schemeClr val="accent6"/>
                    </a:solidFill>
                  </a:rPr>
                  <a:t>0,50</a:t>
                </a:r>
                <a:endParaRPr lang="en-US" sz="800" b="1" dirty="0" err="1">
                  <a:solidFill>
                    <a:schemeClr val="accent6"/>
                  </a:solidFill>
                </a:endParaRPr>
              </a:p>
            </p:txBody>
          </p:sp>
          <p:cxnSp>
            <p:nvCxnSpPr>
              <p:cNvPr id="40" name="Straight Connector 39">
                <a:extLst>
                  <a:ext uri="{FF2B5EF4-FFF2-40B4-BE49-F238E27FC236}">
                    <a16:creationId xmlns:a16="http://schemas.microsoft.com/office/drawing/2014/main" id="{683B6978-C527-4C60-9556-3DC80312A5CB}"/>
                  </a:ext>
                </a:extLst>
              </p:cNvPr>
              <p:cNvCxnSpPr>
                <a:cxnSpLocks/>
              </p:cNvCxnSpPr>
              <p:nvPr/>
            </p:nvCxnSpPr>
            <p:spPr bwMode="gray">
              <a:xfrm>
                <a:off x="5526088" y="-102394"/>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56" name="Group 55">
              <a:extLst>
                <a:ext uri="{FF2B5EF4-FFF2-40B4-BE49-F238E27FC236}">
                  <a16:creationId xmlns:a16="http://schemas.microsoft.com/office/drawing/2014/main" id="{5ACA46D5-8EA5-4EF3-B033-4C044E3D50C3}"/>
                </a:ext>
              </a:extLst>
            </p:cNvPr>
            <p:cNvGrpSpPr/>
            <p:nvPr/>
          </p:nvGrpSpPr>
          <p:grpSpPr>
            <a:xfrm>
              <a:off x="4945858" y="-244090"/>
              <a:ext cx="442910" cy="225040"/>
              <a:chOff x="4945858" y="-244090"/>
              <a:chExt cx="442910" cy="225040"/>
            </a:xfrm>
          </p:grpSpPr>
          <p:sp>
            <p:nvSpPr>
              <p:cNvPr id="26" name="Rectangle 25">
                <a:extLst>
                  <a:ext uri="{FF2B5EF4-FFF2-40B4-BE49-F238E27FC236}">
                    <a16:creationId xmlns:a16="http://schemas.microsoft.com/office/drawing/2014/main" id="{5BA7CEF7-CDF8-408D-AF78-9E622A071E07}"/>
                  </a:ext>
                </a:extLst>
              </p:cNvPr>
              <p:cNvSpPr/>
              <p:nvPr/>
            </p:nvSpPr>
            <p:spPr bwMode="gray">
              <a:xfrm>
                <a:off x="4945858" y="-244090"/>
                <a:ext cx="442910"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b="1" dirty="0">
                    <a:solidFill>
                      <a:schemeClr val="accent6"/>
                    </a:solidFill>
                  </a:rPr>
                  <a:t>0,50</a:t>
                </a:r>
                <a:endParaRPr lang="en-US" sz="800" b="1" dirty="0" err="1">
                  <a:solidFill>
                    <a:schemeClr val="accent6"/>
                  </a:solidFill>
                </a:endParaRPr>
              </a:p>
            </p:txBody>
          </p:sp>
          <p:cxnSp>
            <p:nvCxnSpPr>
              <p:cNvPr id="41" name="Straight Connector 40">
                <a:extLst>
                  <a:ext uri="{FF2B5EF4-FFF2-40B4-BE49-F238E27FC236}">
                    <a16:creationId xmlns:a16="http://schemas.microsoft.com/office/drawing/2014/main" id="{954DA458-E84C-4206-8322-4B85D2DCE604}"/>
                  </a:ext>
                </a:extLst>
              </p:cNvPr>
              <p:cNvCxnSpPr>
                <a:cxnSpLocks/>
              </p:cNvCxnSpPr>
              <p:nvPr/>
            </p:nvCxnSpPr>
            <p:spPr bwMode="gray">
              <a:xfrm>
                <a:off x="5167313" y="-102394"/>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60" name="Group 59">
              <a:extLst>
                <a:ext uri="{FF2B5EF4-FFF2-40B4-BE49-F238E27FC236}">
                  <a16:creationId xmlns:a16="http://schemas.microsoft.com/office/drawing/2014/main" id="{0DF996B8-48AF-46B2-AAE3-4023985DFD36}"/>
                </a:ext>
              </a:extLst>
            </p:cNvPr>
            <p:cNvGrpSpPr/>
            <p:nvPr/>
          </p:nvGrpSpPr>
          <p:grpSpPr>
            <a:xfrm>
              <a:off x="-411009" y="365401"/>
              <a:ext cx="362989" cy="132958"/>
              <a:chOff x="-411009" y="365401"/>
              <a:chExt cx="362989" cy="132958"/>
            </a:xfrm>
          </p:grpSpPr>
          <p:sp>
            <p:nvSpPr>
              <p:cNvPr id="15" name="Rectangle 14">
                <a:extLst>
                  <a:ext uri="{FF2B5EF4-FFF2-40B4-BE49-F238E27FC236}">
                    <a16:creationId xmlns:a16="http://schemas.microsoft.com/office/drawing/2014/main" id="{57AF7A38-0015-4DF7-932A-B5F54E4C554B}"/>
                  </a:ext>
                </a:extLst>
              </p:cNvPr>
              <p:cNvSpPr/>
              <p:nvPr/>
            </p:nvSpPr>
            <p:spPr bwMode="gray">
              <a:xfrm>
                <a:off x="-411009" y="365401"/>
                <a:ext cx="306234"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800" b="1" dirty="0">
                    <a:solidFill>
                      <a:schemeClr val="accent6"/>
                    </a:solidFill>
                  </a:rPr>
                  <a:t>9,30</a:t>
                </a:r>
                <a:endParaRPr lang="en-US" sz="800" b="1" dirty="0" err="1">
                  <a:solidFill>
                    <a:schemeClr val="accent6"/>
                  </a:solidFill>
                </a:endParaRPr>
              </a:p>
            </p:txBody>
          </p:sp>
          <p:cxnSp>
            <p:nvCxnSpPr>
              <p:cNvPr id="42" name="Straight Connector 41">
                <a:extLst>
                  <a:ext uri="{FF2B5EF4-FFF2-40B4-BE49-F238E27FC236}">
                    <a16:creationId xmlns:a16="http://schemas.microsoft.com/office/drawing/2014/main" id="{BFE65D3F-D8C3-411B-BEA1-73B641FFB843}"/>
                  </a:ext>
                </a:extLst>
              </p:cNvPr>
              <p:cNvCxnSpPr>
                <a:cxnSpLocks/>
              </p:cNvCxnSpPr>
              <p:nvPr/>
            </p:nvCxnSpPr>
            <p:spPr bwMode="gray">
              <a:xfrm rot="16200000">
                <a:off x="-89692" y="390208"/>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61" name="Group 60">
              <a:extLst>
                <a:ext uri="{FF2B5EF4-FFF2-40B4-BE49-F238E27FC236}">
                  <a16:creationId xmlns:a16="http://schemas.microsoft.com/office/drawing/2014/main" id="{632A652F-D8CF-4E2D-8430-2CE6D1EBFA7A}"/>
                </a:ext>
              </a:extLst>
            </p:cNvPr>
            <p:cNvGrpSpPr/>
            <p:nvPr/>
          </p:nvGrpSpPr>
          <p:grpSpPr>
            <a:xfrm>
              <a:off x="-411009" y="800591"/>
              <a:ext cx="362989" cy="132958"/>
              <a:chOff x="-411009" y="800591"/>
              <a:chExt cx="362989" cy="132958"/>
            </a:xfrm>
          </p:grpSpPr>
          <p:sp>
            <p:nvSpPr>
              <p:cNvPr id="16" name="Rectangle 15">
                <a:extLst>
                  <a:ext uri="{FF2B5EF4-FFF2-40B4-BE49-F238E27FC236}">
                    <a16:creationId xmlns:a16="http://schemas.microsoft.com/office/drawing/2014/main" id="{564F25D1-DCFE-4CA7-B258-B16DC1708957}"/>
                  </a:ext>
                </a:extLst>
              </p:cNvPr>
              <p:cNvSpPr/>
              <p:nvPr/>
            </p:nvSpPr>
            <p:spPr bwMode="gray">
              <a:xfrm>
                <a:off x="-411009" y="800591"/>
                <a:ext cx="306234"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800" b="1" dirty="0">
                    <a:solidFill>
                      <a:schemeClr val="accent6"/>
                    </a:solidFill>
                  </a:rPr>
                  <a:t>8,10</a:t>
                </a:r>
                <a:endParaRPr lang="en-US" sz="800" b="1" dirty="0" err="1">
                  <a:solidFill>
                    <a:schemeClr val="accent6"/>
                  </a:solidFill>
                </a:endParaRPr>
              </a:p>
            </p:txBody>
          </p:sp>
          <p:cxnSp>
            <p:nvCxnSpPr>
              <p:cNvPr id="43" name="Straight Connector 42">
                <a:extLst>
                  <a:ext uri="{FF2B5EF4-FFF2-40B4-BE49-F238E27FC236}">
                    <a16:creationId xmlns:a16="http://schemas.microsoft.com/office/drawing/2014/main" id="{C4DD4453-DB7B-48B9-B723-91AA9D564031}"/>
                  </a:ext>
                </a:extLst>
              </p:cNvPr>
              <p:cNvCxnSpPr>
                <a:cxnSpLocks/>
              </p:cNvCxnSpPr>
              <p:nvPr/>
            </p:nvCxnSpPr>
            <p:spPr bwMode="gray">
              <a:xfrm rot="16200000">
                <a:off x="-89692" y="823596"/>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62" name="Group 61">
              <a:extLst>
                <a:ext uri="{FF2B5EF4-FFF2-40B4-BE49-F238E27FC236}">
                  <a16:creationId xmlns:a16="http://schemas.microsoft.com/office/drawing/2014/main" id="{A9CB9462-A5E5-4691-818B-653F634D147F}"/>
                </a:ext>
              </a:extLst>
            </p:cNvPr>
            <p:cNvGrpSpPr/>
            <p:nvPr/>
          </p:nvGrpSpPr>
          <p:grpSpPr>
            <a:xfrm>
              <a:off x="-411009" y="1193995"/>
              <a:ext cx="362989" cy="132958"/>
              <a:chOff x="-411009" y="1193995"/>
              <a:chExt cx="362989" cy="132958"/>
            </a:xfrm>
          </p:grpSpPr>
          <p:sp>
            <p:nvSpPr>
              <p:cNvPr id="17" name="Rectangle 16">
                <a:extLst>
                  <a:ext uri="{FF2B5EF4-FFF2-40B4-BE49-F238E27FC236}">
                    <a16:creationId xmlns:a16="http://schemas.microsoft.com/office/drawing/2014/main" id="{11382BB2-9B46-425A-B8F4-28252787636E}"/>
                  </a:ext>
                </a:extLst>
              </p:cNvPr>
              <p:cNvSpPr/>
              <p:nvPr/>
            </p:nvSpPr>
            <p:spPr bwMode="gray">
              <a:xfrm>
                <a:off x="-411009" y="1193995"/>
                <a:ext cx="306234"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800" b="1" dirty="0">
                    <a:solidFill>
                      <a:schemeClr val="accent6"/>
                    </a:solidFill>
                  </a:rPr>
                  <a:t>7,00</a:t>
                </a:r>
                <a:endParaRPr lang="en-US" sz="800" b="1" dirty="0" err="1">
                  <a:solidFill>
                    <a:schemeClr val="accent6"/>
                  </a:solidFill>
                </a:endParaRPr>
              </a:p>
            </p:txBody>
          </p:sp>
          <p:cxnSp>
            <p:nvCxnSpPr>
              <p:cNvPr id="44" name="Straight Connector 43">
                <a:extLst>
                  <a:ext uri="{FF2B5EF4-FFF2-40B4-BE49-F238E27FC236}">
                    <a16:creationId xmlns:a16="http://schemas.microsoft.com/office/drawing/2014/main" id="{202F318B-A447-47DB-8794-F3C2F4147DEE}"/>
                  </a:ext>
                </a:extLst>
              </p:cNvPr>
              <p:cNvCxnSpPr>
                <a:cxnSpLocks/>
              </p:cNvCxnSpPr>
              <p:nvPr/>
            </p:nvCxnSpPr>
            <p:spPr bwMode="gray">
              <a:xfrm rot="16200000">
                <a:off x="-89692" y="1218802"/>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CF26C5FE-2DD5-4AC9-B8BD-5284F61397A3}"/>
                </a:ext>
              </a:extLst>
            </p:cNvPr>
            <p:cNvGrpSpPr/>
            <p:nvPr/>
          </p:nvGrpSpPr>
          <p:grpSpPr>
            <a:xfrm>
              <a:off x="-411009" y="1554357"/>
              <a:ext cx="362989" cy="132958"/>
              <a:chOff x="-411009" y="1554357"/>
              <a:chExt cx="362989" cy="132958"/>
            </a:xfrm>
          </p:grpSpPr>
          <p:sp>
            <p:nvSpPr>
              <p:cNvPr id="30" name="Rectangle 29">
                <a:extLst>
                  <a:ext uri="{FF2B5EF4-FFF2-40B4-BE49-F238E27FC236}">
                    <a16:creationId xmlns:a16="http://schemas.microsoft.com/office/drawing/2014/main" id="{4883B74A-2A5D-4759-ADF9-0CB78076B142}"/>
                  </a:ext>
                </a:extLst>
              </p:cNvPr>
              <p:cNvSpPr/>
              <p:nvPr/>
            </p:nvSpPr>
            <p:spPr bwMode="gray">
              <a:xfrm>
                <a:off x="-411009" y="1554357"/>
                <a:ext cx="306234"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800" b="1" dirty="0">
                    <a:solidFill>
                      <a:schemeClr val="accent6"/>
                    </a:solidFill>
                  </a:rPr>
                  <a:t>6,00</a:t>
                </a:r>
                <a:endParaRPr lang="en-US" sz="800" b="1" dirty="0" err="1">
                  <a:solidFill>
                    <a:schemeClr val="accent6"/>
                  </a:solidFill>
                </a:endParaRPr>
              </a:p>
            </p:txBody>
          </p:sp>
          <p:cxnSp>
            <p:nvCxnSpPr>
              <p:cNvPr id="45" name="Straight Connector 44">
                <a:extLst>
                  <a:ext uri="{FF2B5EF4-FFF2-40B4-BE49-F238E27FC236}">
                    <a16:creationId xmlns:a16="http://schemas.microsoft.com/office/drawing/2014/main" id="{D3D3135A-A076-4721-9189-8DD2BEA2CD56}"/>
                  </a:ext>
                </a:extLst>
              </p:cNvPr>
              <p:cNvCxnSpPr>
                <a:cxnSpLocks/>
              </p:cNvCxnSpPr>
              <p:nvPr/>
            </p:nvCxnSpPr>
            <p:spPr bwMode="gray">
              <a:xfrm rot="16200000">
                <a:off x="-89692" y="1579164"/>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CAF58C68-C448-41D5-B963-47332FE8B076}"/>
                </a:ext>
              </a:extLst>
            </p:cNvPr>
            <p:cNvGrpSpPr/>
            <p:nvPr/>
          </p:nvGrpSpPr>
          <p:grpSpPr>
            <a:xfrm>
              <a:off x="-411009" y="4072134"/>
              <a:ext cx="362989" cy="132958"/>
              <a:chOff x="-411009" y="4072134"/>
              <a:chExt cx="362989" cy="132958"/>
            </a:xfrm>
          </p:grpSpPr>
          <p:sp>
            <p:nvSpPr>
              <p:cNvPr id="27" name="Rectangle 26">
                <a:extLst>
                  <a:ext uri="{FF2B5EF4-FFF2-40B4-BE49-F238E27FC236}">
                    <a16:creationId xmlns:a16="http://schemas.microsoft.com/office/drawing/2014/main" id="{53711EC8-D4DA-4DEB-92F7-2E62CD2DC05A}"/>
                  </a:ext>
                </a:extLst>
              </p:cNvPr>
              <p:cNvSpPr/>
              <p:nvPr/>
            </p:nvSpPr>
            <p:spPr bwMode="gray">
              <a:xfrm>
                <a:off x="-411009" y="4072134"/>
                <a:ext cx="306234"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800" b="1" dirty="0">
                    <a:solidFill>
                      <a:schemeClr val="accent6"/>
                    </a:solidFill>
                  </a:rPr>
                  <a:t>1,00</a:t>
                </a:r>
                <a:endParaRPr lang="en-US" sz="800" b="1" dirty="0" err="1">
                  <a:solidFill>
                    <a:schemeClr val="accent6"/>
                  </a:solidFill>
                </a:endParaRPr>
              </a:p>
            </p:txBody>
          </p:sp>
          <p:cxnSp>
            <p:nvCxnSpPr>
              <p:cNvPr id="49" name="Straight Connector 48">
                <a:extLst>
                  <a:ext uri="{FF2B5EF4-FFF2-40B4-BE49-F238E27FC236}">
                    <a16:creationId xmlns:a16="http://schemas.microsoft.com/office/drawing/2014/main" id="{8958542A-3A51-4DDC-A904-94E148AE3A80}"/>
                  </a:ext>
                </a:extLst>
              </p:cNvPr>
              <p:cNvCxnSpPr>
                <a:cxnSpLocks/>
              </p:cNvCxnSpPr>
              <p:nvPr/>
            </p:nvCxnSpPr>
            <p:spPr bwMode="gray">
              <a:xfrm rot="16200000">
                <a:off x="-89692" y="4096941"/>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65" name="Group 64">
              <a:extLst>
                <a:ext uri="{FF2B5EF4-FFF2-40B4-BE49-F238E27FC236}">
                  <a16:creationId xmlns:a16="http://schemas.microsoft.com/office/drawing/2014/main" id="{7ED43C22-8E05-464C-85D5-00399D6BB953}"/>
                </a:ext>
              </a:extLst>
            </p:cNvPr>
            <p:cNvGrpSpPr/>
            <p:nvPr/>
          </p:nvGrpSpPr>
          <p:grpSpPr>
            <a:xfrm>
              <a:off x="-411009" y="4432496"/>
              <a:ext cx="362989" cy="132958"/>
              <a:chOff x="-411009" y="4432496"/>
              <a:chExt cx="362989" cy="132958"/>
            </a:xfrm>
          </p:grpSpPr>
          <p:sp>
            <p:nvSpPr>
              <p:cNvPr id="28" name="Rectangle 27">
                <a:extLst>
                  <a:ext uri="{FF2B5EF4-FFF2-40B4-BE49-F238E27FC236}">
                    <a16:creationId xmlns:a16="http://schemas.microsoft.com/office/drawing/2014/main" id="{BC6D6284-5C5D-4433-8B58-DB1F694AE0DE}"/>
                  </a:ext>
                </a:extLst>
              </p:cNvPr>
              <p:cNvSpPr/>
              <p:nvPr/>
            </p:nvSpPr>
            <p:spPr bwMode="gray">
              <a:xfrm>
                <a:off x="-411009" y="4432496"/>
                <a:ext cx="306234"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800" b="1" dirty="0">
                    <a:solidFill>
                      <a:schemeClr val="accent6"/>
                    </a:solidFill>
                  </a:rPr>
                  <a:t>2,00</a:t>
                </a:r>
                <a:endParaRPr lang="en-US" sz="800" b="1" dirty="0" err="1">
                  <a:solidFill>
                    <a:schemeClr val="accent6"/>
                  </a:solidFill>
                </a:endParaRPr>
              </a:p>
            </p:txBody>
          </p:sp>
          <p:cxnSp>
            <p:nvCxnSpPr>
              <p:cNvPr id="50" name="Straight Connector 49">
                <a:extLst>
                  <a:ext uri="{FF2B5EF4-FFF2-40B4-BE49-F238E27FC236}">
                    <a16:creationId xmlns:a16="http://schemas.microsoft.com/office/drawing/2014/main" id="{49884545-1D86-46D2-9024-4AD52176CA6D}"/>
                  </a:ext>
                </a:extLst>
              </p:cNvPr>
              <p:cNvCxnSpPr>
                <a:cxnSpLocks/>
              </p:cNvCxnSpPr>
              <p:nvPr/>
            </p:nvCxnSpPr>
            <p:spPr bwMode="gray">
              <a:xfrm rot="16200000">
                <a:off x="-89692" y="4457303"/>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66" name="Group 65">
              <a:extLst>
                <a:ext uri="{FF2B5EF4-FFF2-40B4-BE49-F238E27FC236}">
                  <a16:creationId xmlns:a16="http://schemas.microsoft.com/office/drawing/2014/main" id="{EC654E72-C85D-4946-9774-E137085486DB}"/>
                </a:ext>
              </a:extLst>
            </p:cNvPr>
            <p:cNvGrpSpPr/>
            <p:nvPr/>
          </p:nvGrpSpPr>
          <p:grpSpPr>
            <a:xfrm>
              <a:off x="-411009" y="6594671"/>
              <a:ext cx="362989" cy="132958"/>
              <a:chOff x="-411009" y="6594671"/>
              <a:chExt cx="362989" cy="132958"/>
            </a:xfrm>
          </p:grpSpPr>
          <p:sp>
            <p:nvSpPr>
              <p:cNvPr id="18" name="Rectangle 17">
                <a:extLst>
                  <a:ext uri="{FF2B5EF4-FFF2-40B4-BE49-F238E27FC236}">
                    <a16:creationId xmlns:a16="http://schemas.microsoft.com/office/drawing/2014/main" id="{C03F9EFB-2D9F-4F93-8BA6-9F339D4A76F6}"/>
                  </a:ext>
                </a:extLst>
              </p:cNvPr>
              <p:cNvSpPr/>
              <p:nvPr/>
            </p:nvSpPr>
            <p:spPr bwMode="gray">
              <a:xfrm>
                <a:off x="-411009" y="6594671"/>
                <a:ext cx="306234" cy="13295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de-DE" sz="800" b="1" dirty="0">
                    <a:solidFill>
                      <a:schemeClr val="accent6"/>
                    </a:solidFill>
                  </a:rPr>
                  <a:t>8,00</a:t>
                </a:r>
                <a:endParaRPr lang="en-US" sz="800" b="1" dirty="0" err="1">
                  <a:solidFill>
                    <a:schemeClr val="accent6"/>
                  </a:solidFill>
                </a:endParaRPr>
              </a:p>
            </p:txBody>
          </p:sp>
          <p:cxnSp>
            <p:nvCxnSpPr>
              <p:cNvPr id="51" name="Straight Connector 50">
                <a:extLst>
                  <a:ext uri="{FF2B5EF4-FFF2-40B4-BE49-F238E27FC236}">
                    <a16:creationId xmlns:a16="http://schemas.microsoft.com/office/drawing/2014/main" id="{717D87A2-0524-48EB-B481-239ADF9BA409}"/>
                  </a:ext>
                </a:extLst>
              </p:cNvPr>
              <p:cNvCxnSpPr>
                <a:cxnSpLocks/>
              </p:cNvCxnSpPr>
              <p:nvPr/>
            </p:nvCxnSpPr>
            <p:spPr bwMode="gray">
              <a:xfrm rot="16200000">
                <a:off x="-89692" y="6619478"/>
                <a:ext cx="0" cy="83344"/>
              </a:xfrm>
              <a:prstGeom prst="line">
                <a:avLst/>
              </a:prstGeom>
              <a:ln w="3175">
                <a:solidFill>
                  <a:schemeClr val="accent6"/>
                </a:solidFill>
              </a:ln>
            </p:spPr>
            <p:style>
              <a:lnRef idx="1">
                <a:schemeClr val="accent1"/>
              </a:lnRef>
              <a:fillRef idx="0">
                <a:schemeClr val="accent1"/>
              </a:fillRef>
              <a:effectRef idx="0">
                <a:schemeClr val="accent1"/>
              </a:effectRef>
              <a:fontRef idx="minor">
                <a:schemeClr val="tx1"/>
              </a:fontRef>
            </p:style>
          </p:cxnSp>
        </p:grpSp>
      </p:grpSp>
      <p:pic>
        <p:nvPicPr>
          <p:cNvPr id="69" name="Picture 6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829" y="138359"/>
            <a:ext cx="1069920" cy="360000"/>
          </a:xfrm>
          <a:prstGeom prst="rect">
            <a:avLst/>
          </a:prstGeom>
        </p:spPr>
      </p:pic>
    </p:spTree>
    <p:extLst>
      <p:ext uri="{BB962C8B-B14F-4D97-AF65-F5344CB8AC3E}">
        <p14:creationId xmlns:p14="http://schemas.microsoft.com/office/powerpoint/2010/main" val="7933271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ext 2 (3)">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C8483AB-E364-4A85-94A6-84D0F947AB5F}"/>
              </a:ext>
            </a:extLst>
          </p:cNvPr>
          <p:cNvSpPr>
            <a:spLocks noGrp="1"/>
          </p:cNvSpPr>
          <p:nvPr>
            <p:ph type="dt" sz="half" idx="19"/>
          </p:nvPr>
        </p:nvSpPr>
        <p:spPr bwMode="gray"/>
        <p:txBody>
          <a:bodyPr/>
          <a:lstStyle/>
          <a:p>
            <a:fld id="{8696D3BC-2EEF-4BE9-BD84-70F12E169229}" type="datetime1">
              <a:rPr lang="en-US" smtClean="0"/>
              <a:t>10/5/2020</a:t>
            </a:fld>
            <a:endParaRPr lang="en-US" dirty="0"/>
          </a:p>
        </p:txBody>
      </p:sp>
      <p:sp>
        <p:nvSpPr>
          <p:cNvPr id="4" name="Footer Placeholder 3">
            <a:extLst>
              <a:ext uri="{FF2B5EF4-FFF2-40B4-BE49-F238E27FC236}">
                <a16:creationId xmlns:a16="http://schemas.microsoft.com/office/drawing/2014/main" id="{3D94AB98-4F8F-4C84-8FAD-10729EEE0262}"/>
              </a:ext>
            </a:extLst>
          </p:cNvPr>
          <p:cNvSpPr>
            <a:spLocks noGrp="1"/>
          </p:cNvSpPr>
          <p:nvPr>
            <p:ph type="ftr" sz="quarter" idx="20"/>
          </p:nvPr>
        </p:nvSpPr>
        <p:spPr bwMode="gray"/>
        <p:txBody>
          <a:bodyPr/>
          <a:lstStyle/>
          <a:p>
            <a:r>
              <a:rPr lang="en-US"/>
              <a:t>Footer</a:t>
            </a:r>
            <a:endParaRPr lang="en-US" dirty="0"/>
          </a:p>
        </p:txBody>
      </p:sp>
      <p:sp>
        <p:nvSpPr>
          <p:cNvPr id="5" name="Slide Number Placeholder 4">
            <a:extLst>
              <a:ext uri="{FF2B5EF4-FFF2-40B4-BE49-F238E27FC236}">
                <a16:creationId xmlns:a16="http://schemas.microsoft.com/office/drawing/2014/main" id="{FD81645B-66D3-4CBF-80B1-46E952C686A7}"/>
              </a:ext>
            </a:extLst>
          </p:cNvPr>
          <p:cNvSpPr>
            <a:spLocks noGrp="1"/>
          </p:cNvSpPr>
          <p:nvPr>
            <p:ph type="sldNum" sz="quarter" idx="21"/>
          </p:nvPr>
        </p:nvSpPr>
        <p:spPr bwMode="gray"/>
        <p:txBody>
          <a:bodyPr/>
          <a:lstStyle/>
          <a:p>
            <a:fld id="{8531A387-8DB4-42CE-AE8B-2DF94E4392E0}" type="slidenum">
              <a:rPr lang="en-US" smtClean="0"/>
              <a:pPr/>
              <a:t>‹#›</a:t>
            </a:fld>
            <a:endParaRPr lang="en-US" dirty="0"/>
          </a:p>
        </p:txBody>
      </p:sp>
      <p:sp>
        <p:nvSpPr>
          <p:cNvPr id="6" name="Title 5">
            <a:extLst>
              <a:ext uri="{FF2B5EF4-FFF2-40B4-BE49-F238E27FC236}">
                <a16:creationId xmlns:a16="http://schemas.microsoft.com/office/drawing/2014/main" id="{8027EF2C-A12E-4642-9CA7-62BC68887927}"/>
              </a:ext>
            </a:extLst>
          </p:cNvPr>
          <p:cNvSpPr>
            <a:spLocks noGrp="1"/>
          </p:cNvSpPr>
          <p:nvPr>
            <p:ph type="title"/>
          </p:nvPr>
        </p:nvSpPr>
        <p:spPr bwMode="gray"/>
        <p:txBody>
          <a:bodyPr/>
          <a:lstStyle/>
          <a:p>
            <a:r>
              <a:rPr lang="en-US"/>
              <a:t>Click to edit Master title style</a:t>
            </a:r>
          </a:p>
        </p:txBody>
      </p:sp>
      <p:sp>
        <p:nvSpPr>
          <p:cNvPr id="19" name="Subtitle 2">
            <a:extLst>
              <a:ext uri="{FF2B5EF4-FFF2-40B4-BE49-F238E27FC236}">
                <a16:creationId xmlns:a16="http://schemas.microsoft.com/office/drawing/2014/main" id="{335A6730-F9A5-4FCE-AEE6-36BDD2F13FCE}"/>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
        <p:nvSpPr>
          <p:cNvPr id="38" name="Text Placeholder 3">
            <a:extLst>
              <a:ext uri="{FF2B5EF4-FFF2-40B4-BE49-F238E27FC236}">
                <a16:creationId xmlns:a16="http://schemas.microsoft.com/office/drawing/2014/main" id="{5A7A28D8-5FF2-436E-B90B-7A927D29A3D1}"/>
              </a:ext>
            </a:extLst>
          </p:cNvPr>
          <p:cNvSpPr>
            <a:spLocks noGrp="1"/>
          </p:cNvSpPr>
          <p:nvPr>
            <p:ph type="body" sz="quarter" idx="17"/>
          </p:nvPr>
        </p:nvSpPr>
        <p:spPr bwMode="gray">
          <a:xfrm>
            <a:off x="485774" y="1620840"/>
            <a:ext cx="3002400" cy="5040309"/>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9" name="Text Placeholder 3">
            <a:extLst>
              <a:ext uri="{FF2B5EF4-FFF2-40B4-BE49-F238E27FC236}">
                <a16:creationId xmlns:a16="http://schemas.microsoft.com/office/drawing/2014/main" id="{20E9BAC6-E03D-4E34-87E9-7E105E9565D4}"/>
              </a:ext>
            </a:extLst>
          </p:cNvPr>
          <p:cNvSpPr>
            <a:spLocks noGrp="1"/>
          </p:cNvSpPr>
          <p:nvPr>
            <p:ph type="body" sz="quarter" idx="23"/>
          </p:nvPr>
        </p:nvSpPr>
        <p:spPr bwMode="gray">
          <a:xfrm>
            <a:off x="485776" y="1260474"/>
            <a:ext cx="3002400"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40" name="Straight Connector 39">
            <a:extLst>
              <a:ext uri="{FF2B5EF4-FFF2-40B4-BE49-F238E27FC236}">
                <a16:creationId xmlns:a16="http://schemas.microsoft.com/office/drawing/2014/main" id="{6EF29608-872A-48E3-B67F-5B0969745CFA}"/>
              </a:ext>
            </a:extLst>
          </p:cNvPr>
          <p:cNvCxnSpPr>
            <a:cxnSpLocks/>
          </p:cNvCxnSpPr>
          <p:nvPr/>
        </p:nvCxnSpPr>
        <p:spPr bwMode="gray">
          <a:xfrm>
            <a:off x="485775" y="1494474"/>
            <a:ext cx="30024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 Placeholder 3">
            <a:extLst>
              <a:ext uri="{FF2B5EF4-FFF2-40B4-BE49-F238E27FC236}">
                <a16:creationId xmlns:a16="http://schemas.microsoft.com/office/drawing/2014/main" id="{62D0B463-FF5D-444B-98A9-5E34093628BC}"/>
              </a:ext>
            </a:extLst>
          </p:cNvPr>
          <p:cNvSpPr>
            <a:spLocks noGrp="1"/>
          </p:cNvSpPr>
          <p:nvPr>
            <p:ph type="body" sz="quarter" idx="24"/>
          </p:nvPr>
        </p:nvSpPr>
        <p:spPr bwMode="gray">
          <a:xfrm>
            <a:off x="3845501" y="1620840"/>
            <a:ext cx="3002400" cy="5040309"/>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2" name="Text Placeholder 3">
            <a:extLst>
              <a:ext uri="{FF2B5EF4-FFF2-40B4-BE49-F238E27FC236}">
                <a16:creationId xmlns:a16="http://schemas.microsoft.com/office/drawing/2014/main" id="{36BB9A5A-C6CD-4039-A466-456103A29482}"/>
              </a:ext>
            </a:extLst>
          </p:cNvPr>
          <p:cNvSpPr>
            <a:spLocks noGrp="1"/>
          </p:cNvSpPr>
          <p:nvPr>
            <p:ph type="body" sz="quarter" idx="25"/>
          </p:nvPr>
        </p:nvSpPr>
        <p:spPr bwMode="gray">
          <a:xfrm>
            <a:off x="3845501" y="1260474"/>
            <a:ext cx="3002400"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43" name="Straight Connector 42">
            <a:extLst>
              <a:ext uri="{FF2B5EF4-FFF2-40B4-BE49-F238E27FC236}">
                <a16:creationId xmlns:a16="http://schemas.microsoft.com/office/drawing/2014/main" id="{37685846-FECA-4225-8205-93D7BE72C882}"/>
              </a:ext>
            </a:extLst>
          </p:cNvPr>
          <p:cNvCxnSpPr>
            <a:cxnSpLocks/>
          </p:cNvCxnSpPr>
          <p:nvPr/>
        </p:nvCxnSpPr>
        <p:spPr bwMode="gray">
          <a:xfrm>
            <a:off x="3845501" y="1494474"/>
            <a:ext cx="30024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 Placeholder 3">
            <a:extLst>
              <a:ext uri="{FF2B5EF4-FFF2-40B4-BE49-F238E27FC236}">
                <a16:creationId xmlns:a16="http://schemas.microsoft.com/office/drawing/2014/main" id="{38F42C07-3DBD-4F3E-9479-F515DEFD5C17}"/>
              </a:ext>
            </a:extLst>
          </p:cNvPr>
          <p:cNvSpPr>
            <a:spLocks noGrp="1"/>
          </p:cNvSpPr>
          <p:nvPr>
            <p:ph type="body" sz="quarter" idx="26"/>
          </p:nvPr>
        </p:nvSpPr>
        <p:spPr bwMode="gray">
          <a:xfrm>
            <a:off x="7205228" y="1620840"/>
            <a:ext cx="3002400" cy="5040309"/>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3" name="Text Placeholder 3">
            <a:extLst>
              <a:ext uri="{FF2B5EF4-FFF2-40B4-BE49-F238E27FC236}">
                <a16:creationId xmlns:a16="http://schemas.microsoft.com/office/drawing/2014/main" id="{1A2C5B48-96D2-410A-A884-F3D947BABF32}"/>
              </a:ext>
            </a:extLst>
          </p:cNvPr>
          <p:cNvSpPr>
            <a:spLocks noGrp="1"/>
          </p:cNvSpPr>
          <p:nvPr>
            <p:ph type="body" sz="quarter" idx="27"/>
          </p:nvPr>
        </p:nvSpPr>
        <p:spPr bwMode="gray">
          <a:xfrm>
            <a:off x="7205226" y="1260474"/>
            <a:ext cx="3002400"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54" name="Straight Connector 53">
            <a:extLst>
              <a:ext uri="{FF2B5EF4-FFF2-40B4-BE49-F238E27FC236}">
                <a16:creationId xmlns:a16="http://schemas.microsoft.com/office/drawing/2014/main" id="{24385AD6-74A1-4B08-953A-27992B225E5D}"/>
              </a:ext>
            </a:extLst>
          </p:cNvPr>
          <p:cNvCxnSpPr>
            <a:cxnSpLocks/>
          </p:cNvCxnSpPr>
          <p:nvPr/>
        </p:nvCxnSpPr>
        <p:spPr bwMode="gray">
          <a:xfrm>
            <a:off x="7205228" y="1494474"/>
            <a:ext cx="30024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4083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ext 2 (4)">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C8483AB-E364-4A85-94A6-84D0F947AB5F}"/>
              </a:ext>
            </a:extLst>
          </p:cNvPr>
          <p:cNvSpPr>
            <a:spLocks noGrp="1"/>
          </p:cNvSpPr>
          <p:nvPr>
            <p:ph type="dt" sz="half" idx="19"/>
          </p:nvPr>
        </p:nvSpPr>
        <p:spPr bwMode="gray"/>
        <p:txBody>
          <a:bodyPr/>
          <a:lstStyle/>
          <a:p>
            <a:fld id="{7B54AAB8-C102-423B-871C-66799BBA6B09}" type="datetime1">
              <a:rPr lang="en-US" smtClean="0"/>
              <a:t>10/5/2020</a:t>
            </a:fld>
            <a:endParaRPr lang="en-US" dirty="0"/>
          </a:p>
        </p:txBody>
      </p:sp>
      <p:sp>
        <p:nvSpPr>
          <p:cNvPr id="4" name="Footer Placeholder 3">
            <a:extLst>
              <a:ext uri="{FF2B5EF4-FFF2-40B4-BE49-F238E27FC236}">
                <a16:creationId xmlns:a16="http://schemas.microsoft.com/office/drawing/2014/main" id="{3D94AB98-4F8F-4C84-8FAD-10729EEE0262}"/>
              </a:ext>
            </a:extLst>
          </p:cNvPr>
          <p:cNvSpPr>
            <a:spLocks noGrp="1"/>
          </p:cNvSpPr>
          <p:nvPr>
            <p:ph type="ftr" sz="quarter" idx="20"/>
          </p:nvPr>
        </p:nvSpPr>
        <p:spPr bwMode="gray"/>
        <p:txBody>
          <a:bodyPr/>
          <a:lstStyle/>
          <a:p>
            <a:r>
              <a:rPr lang="en-US"/>
              <a:t>Footer</a:t>
            </a:r>
            <a:endParaRPr lang="en-US" dirty="0"/>
          </a:p>
        </p:txBody>
      </p:sp>
      <p:sp>
        <p:nvSpPr>
          <p:cNvPr id="5" name="Slide Number Placeholder 4">
            <a:extLst>
              <a:ext uri="{FF2B5EF4-FFF2-40B4-BE49-F238E27FC236}">
                <a16:creationId xmlns:a16="http://schemas.microsoft.com/office/drawing/2014/main" id="{FD81645B-66D3-4CBF-80B1-46E952C686A7}"/>
              </a:ext>
            </a:extLst>
          </p:cNvPr>
          <p:cNvSpPr>
            <a:spLocks noGrp="1"/>
          </p:cNvSpPr>
          <p:nvPr>
            <p:ph type="sldNum" sz="quarter" idx="21"/>
          </p:nvPr>
        </p:nvSpPr>
        <p:spPr bwMode="gray"/>
        <p:txBody>
          <a:bodyPr/>
          <a:lstStyle/>
          <a:p>
            <a:fld id="{8531A387-8DB4-42CE-AE8B-2DF94E4392E0}" type="slidenum">
              <a:rPr lang="en-US" smtClean="0"/>
              <a:pPr/>
              <a:t>‹#›</a:t>
            </a:fld>
            <a:endParaRPr lang="en-US" dirty="0"/>
          </a:p>
        </p:txBody>
      </p:sp>
      <p:sp>
        <p:nvSpPr>
          <p:cNvPr id="9" name="Title 8">
            <a:extLst>
              <a:ext uri="{FF2B5EF4-FFF2-40B4-BE49-F238E27FC236}">
                <a16:creationId xmlns:a16="http://schemas.microsoft.com/office/drawing/2014/main" id="{DEAD4EC3-F9AE-4DFB-80CE-C0A189651DC3}"/>
              </a:ext>
            </a:extLst>
          </p:cNvPr>
          <p:cNvSpPr>
            <a:spLocks noGrp="1"/>
          </p:cNvSpPr>
          <p:nvPr>
            <p:ph type="title"/>
          </p:nvPr>
        </p:nvSpPr>
        <p:spPr bwMode="gray"/>
        <p:txBody>
          <a:bodyPr/>
          <a:lstStyle/>
          <a:p>
            <a:r>
              <a:rPr lang="en-US"/>
              <a:t>Click to edit Master title style</a:t>
            </a:r>
          </a:p>
        </p:txBody>
      </p:sp>
      <p:sp>
        <p:nvSpPr>
          <p:cNvPr id="32" name="Subtitle 2">
            <a:extLst>
              <a:ext uri="{FF2B5EF4-FFF2-40B4-BE49-F238E27FC236}">
                <a16:creationId xmlns:a16="http://schemas.microsoft.com/office/drawing/2014/main" id="{FAF3EE18-D5E8-4238-8FC9-95B053AE26E2}"/>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
        <p:nvSpPr>
          <p:cNvPr id="19" name="Text Placeholder 3">
            <a:extLst>
              <a:ext uri="{FF2B5EF4-FFF2-40B4-BE49-F238E27FC236}">
                <a16:creationId xmlns:a16="http://schemas.microsoft.com/office/drawing/2014/main" id="{80A947F6-08AA-4408-9655-96C21CB87D69}"/>
              </a:ext>
            </a:extLst>
          </p:cNvPr>
          <p:cNvSpPr>
            <a:spLocks noGrp="1"/>
          </p:cNvSpPr>
          <p:nvPr>
            <p:ph type="body" sz="quarter" idx="17"/>
          </p:nvPr>
        </p:nvSpPr>
        <p:spPr bwMode="gray">
          <a:xfrm>
            <a:off x="485774" y="1620841"/>
            <a:ext cx="4681539" cy="2159790"/>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3">
            <a:extLst>
              <a:ext uri="{FF2B5EF4-FFF2-40B4-BE49-F238E27FC236}">
                <a16:creationId xmlns:a16="http://schemas.microsoft.com/office/drawing/2014/main" id="{0826099E-B98E-4E8F-9324-B9B25512C555}"/>
              </a:ext>
            </a:extLst>
          </p:cNvPr>
          <p:cNvSpPr>
            <a:spLocks noGrp="1"/>
          </p:cNvSpPr>
          <p:nvPr>
            <p:ph type="body" sz="quarter" idx="23"/>
          </p:nvPr>
        </p:nvSpPr>
        <p:spPr bwMode="gray">
          <a:xfrm>
            <a:off x="485776" y="1260474"/>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6" name="Straight Connector 25">
            <a:extLst>
              <a:ext uri="{FF2B5EF4-FFF2-40B4-BE49-F238E27FC236}">
                <a16:creationId xmlns:a16="http://schemas.microsoft.com/office/drawing/2014/main" id="{91882B6F-C99E-46B7-BA86-0D350D60E520}"/>
              </a:ext>
            </a:extLst>
          </p:cNvPr>
          <p:cNvCxnSpPr>
            <a:cxnSpLocks/>
          </p:cNvCxnSpPr>
          <p:nvPr/>
        </p:nvCxnSpPr>
        <p:spPr bwMode="gray">
          <a:xfrm>
            <a:off x="485775" y="1494474"/>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 Placeholder 3">
            <a:extLst>
              <a:ext uri="{FF2B5EF4-FFF2-40B4-BE49-F238E27FC236}">
                <a16:creationId xmlns:a16="http://schemas.microsoft.com/office/drawing/2014/main" id="{E0B43E0C-D0EB-4F3A-841A-84EFFD6208D4}"/>
              </a:ext>
            </a:extLst>
          </p:cNvPr>
          <p:cNvSpPr>
            <a:spLocks noGrp="1"/>
          </p:cNvSpPr>
          <p:nvPr>
            <p:ph type="body" sz="quarter" idx="24"/>
          </p:nvPr>
        </p:nvSpPr>
        <p:spPr bwMode="gray">
          <a:xfrm>
            <a:off x="5526088" y="1620841"/>
            <a:ext cx="4681539" cy="2159790"/>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ext Placeholder 3">
            <a:extLst>
              <a:ext uri="{FF2B5EF4-FFF2-40B4-BE49-F238E27FC236}">
                <a16:creationId xmlns:a16="http://schemas.microsoft.com/office/drawing/2014/main" id="{28125B01-38D5-4057-A5C3-F5B228D1277A}"/>
              </a:ext>
            </a:extLst>
          </p:cNvPr>
          <p:cNvSpPr>
            <a:spLocks noGrp="1"/>
          </p:cNvSpPr>
          <p:nvPr>
            <p:ph type="body" sz="quarter" idx="25"/>
          </p:nvPr>
        </p:nvSpPr>
        <p:spPr bwMode="gray">
          <a:xfrm>
            <a:off x="5526088" y="1260474"/>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9" name="Straight Connector 28">
            <a:extLst>
              <a:ext uri="{FF2B5EF4-FFF2-40B4-BE49-F238E27FC236}">
                <a16:creationId xmlns:a16="http://schemas.microsoft.com/office/drawing/2014/main" id="{06215798-AB40-4D4D-8CF2-63C6896F9EDE}"/>
              </a:ext>
            </a:extLst>
          </p:cNvPr>
          <p:cNvCxnSpPr>
            <a:cxnSpLocks/>
          </p:cNvCxnSpPr>
          <p:nvPr/>
        </p:nvCxnSpPr>
        <p:spPr bwMode="gray">
          <a:xfrm>
            <a:off x="5526088" y="1494474"/>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 Placeholder 3">
            <a:extLst>
              <a:ext uri="{FF2B5EF4-FFF2-40B4-BE49-F238E27FC236}">
                <a16:creationId xmlns:a16="http://schemas.microsoft.com/office/drawing/2014/main" id="{54A9ED78-8BF8-422F-8F40-F2B0B980C4DB}"/>
              </a:ext>
            </a:extLst>
          </p:cNvPr>
          <p:cNvSpPr>
            <a:spLocks noGrp="1"/>
          </p:cNvSpPr>
          <p:nvPr>
            <p:ph type="body" sz="quarter" idx="26"/>
          </p:nvPr>
        </p:nvSpPr>
        <p:spPr bwMode="gray">
          <a:xfrm>
            <a:off x="485774" y="4500566"/>
            <a:ext cx="4681539" cy="2159790"/>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Text Placeholder 3">
            <a:extLst>
              <a:ext uri="{FF2B5EF4-FFF2-40B4-BE49-F238E27FC236}">
                <a16:creationId xmlns:a16="http://schemas.microsoft.com/office/drawing/2014/main" id="{67C52A04-4F34-4577-9724-BC2C577A86F9}"/>
              </a:ext>
            </a:extLst>
          </p:cNvPr>
          <p:cNvSpPr>
            <a:spLocks noGrp="1"/>
          </p:cNvSpPr>
          <p:nvPr>
            <p:ph type="body" sz="quarter" idx="27"/>
          </p:nvPr>
        </p:nvSpPr>
        <p:spPr bwMode="gray">
          <a:xfrm>
            <a:off x="485776" y="4140199"/>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38" name="Straight Connector 37">
            <a:extLst>
              <a:ext uri="{FF2B5EF4-FFF2-40B4-BE49-F238E27FC236}">
                <a16:creationId xmlns:a16="http://schemas.microsoft.com/office/drawing/2014/main" id="{C0E1DF2E-E0FE-4165-BAC1-76242766F7C2}"/>
              </a:ext>
            </a:extLst>
          </p:cNvPr>
          <p:cNvCxnSpPr>
            <a:cxnSpLocks/>
          </p:cNvCxnSpPr>
          <p:nvPr/>
        </p:nvCxnSpPr>
        <p:spPr bwMode="gray">
          <a:xfrm>
            <a:off x="485775" y="4374199"/>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 Placeholder 3">
            <a:extLst>
              <a:ext uri="{FF2B5EF4-FFF2-40B4-BE49-F238E27FC236}">
                <a16:creationId xmlns:a16="http://schemas.microsoft.com/office/drawing/2014/main" id="{1BB07CCB-5DB2-4605-BBD2-50211F6F4292}"/>
              </a:ext>
            </a:extLst>
          </p:cNvPr>
          <p:cNvSpPr>
            <a:spLocks noGrp="1"/>
          </p:cNvSpPr>
          <p:nvPr>
            <p:ph type="body" sz="quarter" idx="28"/>
          </p:nvPr>
        </p:nvSpPr>
        <p:spPr bwMode="gray">
          <a:xfrm>
            <a:off x="5526088" y="4500566"/>
            <a:ext cx="4681539" cy="2159790"/>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0" name="Text Placeholder 3">
            <a:extLst>
              <a:ext uri="{FF2B5EF4-FFF2-40B4-BE49-F238E27FC236}">
                <a16:creationId xmlns:a16="http://schemas.microsoft.com/office/drawing/2014/main" id="{A90C1075-84CF-4C2E-A1EE-3574CB05F900}"/>
              </a:ext>
            </a:extLst>
          </p:cNvPr>
          <p:cNvSpPr>
            <a:spLocks noGrp="1"/>
          </p:cNvSpPr>
          <p:nvPr>
            <p:ph type="body" sz="quarter" idx="29"/>
          </p:nvPr>
        </p:nvSpPr>
        <p:spPr bwMode="gray">
          <a:xfrm>
            <a:off x="5526088" y="4140199"/>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41" name="Straight Connector 40">
            <a:extLst>
              <a:ext uri="{FF2B5EF4-FFF2-40B4-BE49-F238E27FC236}">
                <a16:creationId xmlns:a16="http://schemas.microsoft.com/office/drawing/2014/main" id="{3F69507B-E0A1-4FEE-A08E-B7321A008C4F}"/>
              </a:ext>
            </a:extLst>
          </p:cNvPr>
          <p:cNvCxnSpPr>
            <a:cxnSpLocks/>
          </p:cNvCxnSpPr>
          <p:nvPr/>
        </p:nvCxnSpPr>
        <p:spPr bwMode="gray">
          <a:xfrm>
            <a:off x="5526088" y="4374199"/>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0563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ext + Photo">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54BDCF0A-CF47-46ED-85A4-413B64EC8F47}"/>
              </a:ext>
            </a:extLst>
          </p:cNvPr>
          <p:cNvSpPr>
            <a:spLocks noGrp="1"/>
          </p:cNvSpPr>
          <p:nvPr>
            <p:ph type="pic" sz="quarter" idx="18"/>
          </p:nvPr>
        </p:nvSpPr>
        <p:spPr bwMode="gray">
          <a:xfrm>
            <a:off x="5526089" y="1260474"/>
            <a:ext cx="4681537" cy="5400676"/>
          </a:xfrm>
        </p:spPr>
        <p:txBody>
          <a:bodyPr bIns="720000" anchor="ctr" anchorCtr="0"/>
          <a:lstStyle>
            <a:lvl1pPr algn="ctr">
              <a:defRPr/>
            </a:lvl1pPr>
          </a:lstStyle>
          <a:p>
            <a:r>
              <a:rPr lang="en-US"/>
              <a:t>Click icon to add picture</a:t>
            </a:r>
            <a:endParaRPr lang="en-US" dirty="0"/>
          </a:p>
        </p:txBody>
      </p:sp>
      <p:sp>
        <p:nvSpPr>
          <p:cNvPr id="2" name="Date Placeholder 1">
            <a:extLst>
              <a:ext uri="{FF2B5EF4-FFF2-40B4-BE49-F238E27FC236}">
                <a16:creationId xmlns:a16="http://schemas.microsoft.com/office/drawing/2014/main" id="{ADF9696A-FFC4-436A-90D3-E0BA76A3C722}"/>
              </a:ext>
            </a:extLst>
          </p:cNvPr>
          <p:cNvSpPr>
            <a:spLocks noGrp="1"/>
          </p:cNvSpPr>
          <p:nvPr>
            <p:ph type="dt" sz="half" idx="19"/>
          </p:nvPr>
        </p:nvSpPr>
        <p:spPr bwMode="gray"/>
        <p:txBody>
          <a:bodyPr/>
          <a:lstStyle/>
          <a:p>
            <a:fld id="{C397BD67-2715-422B-96F9-4043BC1DB848}" type="datetime1">
              <a:rPr lang="en-US" smtClean="0"/>
              <a:t>10/5/2020</a:t>
            </a:fld>
            <a:endParaRPr lang="en-US" dirty="0"/>
          </a:p>
        </p:txBody>
      </p:sp>
      <p:sp>
        <p:nvSpPr>
          <p:cNvPr id="7" name="Footer Placeholder 6">
            <a:extLst>
              <a:ext uri="{FF2B5EF4-FFF2-40B4-BE49-F238E27FC236}">
                <a16:creationId xmlns:a16="http://schemas.microsoft.com/office/drawing/2014/main" id="{52807B74-E7D7-4844-9344-317DAC221755}"/>
              </a:ext>
            </a:extLst>
          </p:cNvPr>
          <p:cNvSpPr>
            <a:spLocks noGrp="1"/>
          </p:cNvSpPr>
          <p:nvPr>
            <p:ph type="ftr" sz="quarter" idx="20"/>
          </p:nvPr>
        </p:nvSpPr>
        <p:spPr bwMode="gray"/>
        <p:txBody>
          <a:bodyPr/>
          <a:lstStyle/>
          <a:p>
            <a:r>
              <a:rPr lang="en-US"/>
              <a:t>Footer</a:t>
            </a:r>
            <a:endParaRPr lang="en-US" dirty="0"/>
          </a:p>
        </p:txBody>
      </p:sp>
      <p:sp>
        <p:nvSpPr>
          <p:cNvPr id="9" name="Slide Number Placeholder 8">
            <a:extLst>
              <a:ext uri="{FF2B5EF4-FFF2-40B4-BE49-F238E27FC236}">
                <a16:creationId xmlns:a16="http://schemas.microsoft.com/office/drawing/2014/main" id="{11389588-5BDA-4332-8B68-607C6A3A32C4}"/>
              </a:ext>
            </a:extLst>
          </p:cNvPr>
          <p:cNvSpPr>
            <a:spLocks noGrp="1"/>
          </p:cNvSpPr>
          <p:nvPr>
            <p:ph type="sldNum" sz="quarter" idx="21"/>
          </p:nvPr>
        </p:nvSpPr>
        <p:spPr bwMode="gray"/>
        <p:txBody>
          <a:bodyPr/>
          <a:lstStyle/>
          <a:p>
            <a:fld id="{8531A387-8DB4-42CE-AE8B-2DF94E4392E0}" type="slidenum">
              <a:rPr lang="en-US" smtClean="0"/>
              <a:pPr/>
              <a:t>‹#›</a:t>
            </a:fld>
            <a:endParaRPr lang="en-US" dirty="0"/>
          </a:p>
        </p:txBody>
      </p:sp>
      <p:sp>
        <p:nvSpPr>
          <p:cNvPr id="8" name="Title 7">
            <a:extLst>
              <a:ext uri="{FF2B5EF4-FFF2-40B4-BE49-F238E27FC236}">
                <a16:creationId xmlns:a16="http://schemas.microsoft.com/office/drawing/2014/main" id="{C4A2FAAB-23BE-423C-B8A4-64C90354CB80}"/>
              </a:ext>
            </a:extLst>
          </p:cNvPr>
          <p:cNvSpPr>
            <a:spLocks noGrp="1"/>
          </p:cNvSpPr>
          <p:nvPr>
            <p:ph type="title"/>
          </p:nvPr>
        </p:nvSpPr>
        <p:spPr bwMode="gray"/>
        <p:txBody>
          <a:bodyPr/>
          <a:lstStyle/>
          <a:p>
            <a:r>
              <a:rPr lang="en-US"/>
              <a:t>Click to edit Master title style</a:t>
            </a:r>
          </a:p>
        </p:txBody>
      </p:sp>
      <p:sp>
        <p:nvSpPr>
          <p:cNvPr id="14" name="Subtitle 2">
            <a:extLst>
              <a:ext uri="{FF2B5EF4-FFF2-40B4-BE49-F238E27FC236}">
                <a16:creationId xmlns:a16="http://schemas.microsoft.com/office/drawing/2014/main" id="{A92612C3-B2F5-412A-8370-F465D35E6AA5}"/>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
        <p:nvSpPr>
          <p:cNvPr id="11" name="Text Placeholder 3">
            <a:extLst>
              <a:ext uri="{FF2B5EF4-FFF2-40B4-BE49-F238E27FC236}">
                <a16:creationId xmlns:a16="http://schemas.microsoft.com/office/drawing/2014/main" id="{7230FF89-2A06-4585-BB1D-21E0D95D5B4F}"/>
              </a:ext>
            </a:extLst>
          </p:cNvPr>
          <p:cNvSpPr>
            <a:spLocks noGrp="1"/>
          </p:cNvSpPr>
          <p:nvPr>
            <p:ph type="body" sz="quarter" idx="17"/>
          </p:nvPr>
        </p:nvSpPr>
        <p:spPr bwMode="gray">
          <a:xfrm>
            <a:off x="485774" y="1260475"/>
            <a:ext cx="4681539" cy="5400675"/>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56792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hoto">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54BDCF0A-CF47-46ED-85A4-413B64EC8F47}"/>
              </a:ext>
            </a:extLst>
          </p:cNvPr>
          <p:cNvSpPr>
            <a:spLocks noGrp="1"/>
          </p:cNvSpPr>
          <p:nvPr>
            <p:ph type="pic" sz="quarter" idx="18"/>
          </p:nvPr>
        </p:nvSpPr>
        <p:spPr bwMode="gray">
          <a:xfrm>
            <a:off x="485775" y="1260475"/>
            <a:ext cx="9720263" cy="5400675"/>
          </a:xfrm>
        </p:spPr>
        <p:txBody>
          <a:bodyPr bIns="720000" anchor="ctr" anchorCtr="0"/>
          <a:lstStyle>
            <a:lvl1pPr algn="ctr">
              <a:defRPr/>
            </a:lvl1pPr>
          </a:lstStyle>
          <a:p>
            <a:r>
              <a:rPr lang="en-US"/>
              <a:t>Click icon to add picture</a:t>
            </a:r>
          </a:p>
        </p:txBody>
      </p:sp>
      <p:sp>
        <p:nvSpPr>
          <p:cNvPr id="2" name="Date Placeholder 1">
            <a:extLst>
              <a:ext uri="{FF2B5EF4-FFF2-40B4-BE49-F238E27FC236}">
                <a16:creationId xmlns:a16="http://schemas.microsoft.com/office/drawing/2014/main" id="{ADF9696A-FFC4-436A-90D3-E0BA76A3C722}"/>
              </a:ext>
            </a:extLst>
          </p:cNvPr>
          <p:cNvSpPr>
            <a:spLocks noGrp="1"/>
          </p:cNvSpPr>
          <p:nvPr>
            <p:ph type="dt" sz="half" idx="19"/>
          </p:nvPr>
        </p:nvSpPr>
        <p:spPr bwMode="gray"/>
        <p:txBody>
          <a:bodyPr/>
          <a:lstStyle/>
          <a:p>
            <a:fld id="{D06C17B5-4034-4954-8D85-9E611676F397}" type="datetime1">
              <a:rPr lang="en-US" smtClean="0"/>
              <a:t>10/5/2020</a:t>
            </a:fld>
            <a:endParaRPr lang="en-US" dirty="0"/>
          </a:p>
        </p:txBody>
      </p:sp>
      <p:sp>
        <p:nvSpPr>
          <p:cNvPr id="7" name="Footer Placeholder 6">
            <a:extLst>
              <a:ext uri="{FF2B5EF4-FFF2-40B4-BE49-F238E27FC236}">
                <a16:creationId xmlns:a16="http://schemas.microsoft.com/office/drawing/2014/main" id="{52807B74-E7D7-4844-9344-317DAC221755}"/>
              </a:ext>
            </a:extLst>
          </p:cNvPr>
          <p:cNvSpPr>
            <a:spLocks noGrp="1"/>
          </p:cNvSpPr>
          <p:nvPr>
            <p:ph type="ftr" sz="quarter" idx="20"/>
          </p:nvPr>
        </p:nvSpPr>
        <p:spPr bwMode="gray"/>
        <p:txBody>
          <a:bodyPr/>
          <a:lstStyle/>
          <a:p>
            <a:r>
              <a:rPr lang="en-US"/>
              <a:t>Footer</a:t>
            </a:r>
            <a:endParaRPr lang="en-US" dirty="0"/>
          </a:p>
        </p:txBody>
      </p:sp>
      <p:sp>
        <p:nvSpPr>
          <p:cNvPr id="9" name="Slide Number Placeholder 8">
            <a:extLst>
              <a:ext uri="{FF2B5EF4-FFF2-40B4-BE49-F238E27FC236}">
                <a16:creationId xmlns:a16="http://schemas.microsoft.com/office/drawing/2014/main" id="{11389588-5BDA-4332-8B68-607C6A3A32C4}"/>
              </a:ext>
            </a:extLst>
          </p:cNvPr>
          <p:cNvSpPr>
            <a:spLocks noGrp="1"/>
          </p:cNvSpPr>
          <p:nvPr>
            <p:ph type="sldNum" sz="quarter" idx="21"/>
          </p:nvPr>
        </p:nvSpPr>
        <p:spPr bwMode="gray"/>
        <p:txBody>
          <a:bodyPr/>
          <a:lstStyle/>
          <a:p>
            <a:fld id="{8531A387-8DB4-42CE-AE8B-2DF94E4392E0}" type="slidenum">
              <a:rPr lang="en-US" smtClean="0"/>
              <a:pPr/>
              <a:t>‹#›</a:t>
            </a:fld>
            <a:endParaRPr lang="en-US" dirty="0"/>
          </a:p>
        </p:txBody>
      </p:sp>
      <p:sp>
        <p:nvSpPr>
          <p:cNvPr id="8" name="Title 7">
            <a:extLst>
              <a:ext uri="{FF2B5EF4-FFF2-40B4-BE49-F238E27FC236}">
                <a16:creationId xmlns:a16="http://schemas.microsoft.com/office/drawing/2014/main" id="{8BF5CE78-59BE-4A8B-9B9F-F3E02CC20BFB}"/>
              </a:ext>
            </a:extLst>
          </p:cNvPr>
          <p:cNvSpPr>
            <a:spLocks noGrp="1"/>
          </p:cNvSpPr>
          <p:nvPr>
            <p:ph type="title"/>
          </p:nvPr>
        </p:nvSpPr>
        <p:spPr bwMode="gray"/>
        <p:txBody>
          <a:bodyPr/>
          <a:lstStyle/>
          <a:p>
            <a:r>
              <a:rPr lang="en-US"/>
              <a:t>Click to edit Master title style</a:t>
            </a:r>
          </a:p>
        </p:txBody>
      </p:sp>
      <p:sp>
        <p:nvSpPr>
          <p:cNvPr id="12" name="Subtitle 2">
            <a:extLst>
              <a:ext uri="{FF2B5EF4-FFF2-40B4-BE49-F238E27FC236}">
                <a16:creationId xmlns:a16="http://schemas.microsoft.com/office/drawing/2014/main" id="{60709A93-1695-42B9-9DFD-4B9050030639}"/>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Tree>
    <p:extLst>
      <p:ext uri="{BB962C8B-B14F-4D97-AF65-F5344CB8AC3E}">
        <p14:creationId xmlns:p14="http://schemas.microsoft.com/office/powerpoint/2010/main" val="14335911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ext + Char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C8483AB-E364-4A85-94A6-84D0F947AB5F}"/>
              </a:ext>
            </a:extLst>
          </p:cNvPr>
          <p:cNvSpPr>
            <a:spLocks noGrp="1"/>
          </p:cNvSpPr>
          <p:nvPr>
            <p:ph type="dt" sz="half" idx="19"/>
          </p:nvPr>
        </p:nvSpPr>
        <p:spPr bwMode="gray"/>
        <p:txBody>
          <a:bodyPr/>
          <a:lstStyle/>
          <a:p>
            <a:fld id="{7B54AAB8-C102-423B-871C-66799BBA6B09}" type="datetime1">
              <a:rPr lang="en-US" smtClean="0"/>
              <a:t>10/5/2020</a:t>
            </a:fld>
            <a:endParaRPr lang="en-US" dirty="0"/>
          </a:p>
        </p:txBody>
      </p:sp>
      <p:sp>
        <p:nvSpPr>
          <p:cNvPr id="4" name="Footer Placeholder 3">
            <a:extLst>
              <a:ext uri="{FF2B5EF4-FFF2-40B4-BE49-F238E27FC236}">
                <a16:creationId xmlns:a16="http://schemas.microsoft.com/office/drawing/2014/main" id="{3D94AB98-4F8F-4C84-8FAD-10729EEE0262}"/>
              </a:ext>
            </a:extLst>
          </p:cNvPr>
          <p:cNvSpPr>
            <a:spLocks noGrp="1"/>
          </p:cNvSpPr>
          <p:nvPr>
            <p:ph type="ftr" sz="quarter" idx="20"/>
          </p:nvPr>
        </p:nvSpPr>
        <p:spPr bwMode="gray"/>
        <p:txBody>
          <a:bodyPr/>
          <a:lstStyle/>
          <a:p>
            <a:r>
              <a:rPr lang="en-US"/>
              <a:t>Footer</a:t>
            </a:r>
            <a:endParaRPr lang="en-US" dirty="0"/>
          </a:p>
        </p:txBody>
      </p:sp>
      <p:sp>
        <p:nvSpPr>
          <p:cNvPr id="5" name="Slide Number Placeholder 4">
            <a:extLst>
              <a:ext uri="{FF2B5EF4-FFF2-40B4-BE49-F238E27FC236}">
                <a16:creationId xmlns:a16="http://schemas.microsoft.com/office/drawing/2014/main" id="{FD81645B-66D3-4CBF-80B1-46E952C686A7}"/>
              </a:ext>
            </a:extLst>
          </p:cNvPr>
          <p:cNvSpPr>
            <a:spLocks noGrp="1"/>
          </p:cNvSpPr>
          <p:nvPr>
            <p:ph type="sldNum" sz="quarter" idx="21"/>
          </p:nvPr>
        </p:nvSpPr>
        <p:spPr bwMode="gray"/>
        <p:txBody>
          <a:bodyPr/>
          <a:lstStyle/>
          <a:p>
            <a:fld id="{8531A387-8DB4-42CE-AE8B-2DF94E4392E0}" type="slidenum">
              <a:rPr lang="en-US" smtClean="0"/>
              <a:pPr/>
              <a:t>‹#›</a:t>
            </a:fld>
            <a:endParaRPr lang="en-US" dirty="0"/>
          </a:p>
        </p:txBody>
      </p:sp>
      <p:sp>
        <p:nvSpPr>
          <p:cNvPr id="9" name="Chart Placeholder 8">
            <a:extLst>
              <a:ext uri="{FF2B5EF4-FFF2-40B4-BE49-F238E27FC236}">
                <a16:creationId xmlns:a16="http://schemas.microsoft.com/office/drawing/2014/main" id="{FF9049EE-CAA2-4198-A6C9-C605AE95061C}"/>
              </a:ext>
            </a:extLst>
          </p:cNvPr>
          <p:cNvSpPr>
            <a:spLocks noGrp="1"/>
          </p:cNvSpPr>
          <p:nvPr>
            <p:ph type="chart" sz="quarter" idx="28"/>
          </p:nvPr>
        </p:nvSpPr>
        <p:spPr bwMode="gray">
          <a:xfrm>
            <a:off x="485774" y="1620838"/>
            <a:ext cx="4681539" cy="2159790"/>
          </a:xfrm>
        </p:spPr>
        <p:txBody>
          <a:bodyPr/>
          <a:lstStyle/>
          <a:p>
            <a:r>
              <a:rPr lang="en-US"/>
              <a:t>Click icon to add chart</a:t>
            </a:r>
            <a:endParaRPr lang="en-US" dirty="0"/>
          </a:p>
        </p:txBody>
      </p:sp>
      <p:sp>
        <p:nvSpPr>
          <p:cNvPr id="7" name="Title 6">
            <a:extLst>
              <a:ext uri="{FF2B5EF4-FFF2-40B4-BE49-F238E27FC236}">
                <a16:creationId xmlns:a16="http://schemas.microsoft.com/office/drawing/2014/main" id="{71B8F042-2D8D-4857-B099-7B87EEEC14AD}"/>
              </a:ext>
            </a:extLst>
          </p:cNvPr>
          <p:cNvSpPr>
            <a:spLocks noGrp="1"/>
          </p:cNvSpPr>
          <p:nvPr>
            <p:ph type="title"/>
          </p:nvPr>
        </p:nvSpPr>
        <p:spPr bwMode="gray"/>
        <p:txBody>
          <a:bodyPr/>
          <a:lstStyle/>
          <a:p>
            <a:r>
              <a:rPr lang="en-US"/>
              <a:t>Click to edit Master title style</a:t>
            </a:r>
          </a:p>
        </p:txBody>
      </p:sp>
      <p:sp>
        <p:nvSpPr>
          <p:cNvPr id="27" name="Subtitle 2">
            <a:extLst>
              <a:ext uri="{FF2B5EF4-FFF2-40B4-BE49-F238E27FC236}">
                <a16:creationId xmlns:a16="http://schemas.microsoft.com/office/drawing/2014/main" id="{2D7D6656-5BA5-440B-8019-7AC628A731E6}"/>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
        <p:nvSpPr>
          <p:cNvPr id="29" name="Text Placeholder 3">
            <a:extLst>
              <a:ext uri="{FF2B5EF4-FFF2-40B4-BE49-F238E27FC236}">
                <a16:creationId xmlns:a16="http://schemas.microsoft.com/office/drawing/2014/main" id="{3BDC2B91-DE0A-43A1-9D20-4E837A168F5A}"/>
              </a:ext>
            </a:extLst>
          </p:cNvPr>
          <p:cNvSpPr>
            <a:spLocks noGrp="1"/>
          </p:cNvSpPr>
          <p:nvPr>
            <p:ph type="body" sz="quarter" idx="23"/>
          </p:nvPr>
        </p:nvSpPr>
        <p:spPr bwMode="gray">
          <a:xfrm>
            <a:off x="485776" y="1260474"/>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31" name="Straight Connector 30">
            <a:extLst>
              <a:ext uri="{FF2B5EF4-FFF2-40B4-BE49-F238E27FC236}">
                <a16:creationId xmlns:a16="http://schemas.microsoft.com/office/drawing/2014/main" id="{3966EA06-F30C-4B51-A47C-DFCED9C0A65F}"/>
              </a:ext>
            </a:extLst>
          </p:cNvPr>
          <p:cNvCxnSpPr>
            <a:cxnSpLocks/>
          </p:cNvCxnSpPr>
          <p:nvPr/>
        </p:nvCxnSpPr>
        <p:spPr bwMode="gray">
          <a:xfrm>
            <a:off x="485775" y="1494474"/>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 Placeholder 3">
            <a:extLst>
              <a:ext uri="{FF2B5EF4-FFF2-40B4-BE49-F238E27FC236}">
                <a16:creationId xmlns:a16="http://schemas.microsoft.com/office/drawing/2014/main" id="{837C46B3-0484-4245-92C2-629D435AE287}"/>
              </a:ext>
            </a:extLst>
          </p:cNvPr>
          <p:cNvSpPr>
            <a:spLocks noGrp="1"/>
          </p:cNvSpPr>
          <p:nvPr>
            <p:ph type="body" sz="quarter" idx="24"/>
          </p:nvPr>
        </p:nvSpPr>
        <p:spPr bwMode="gray">
          <a:xfrm>
            <a:off x="5526088" y="1620841"/>
            <a:ext cx="4681539" cy="2159790"/>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3" name="Text Placeholder 3">
            <a:extLst>
              <a:ext uri="{FF2B5EF4-FFF2-40B4-BE49-F238E27FC236}">
                <a16:creationId xmlns:a16="http://schemas.microsoft.com/office/drawing/2014/main" id="{83CAE892-10B7-4401-83F4-80EEEE6E9D89}"/>
              </a:ext>
            </a:extLst>
          </p:cNvPr>
          <p:cNvSpPr>
            <a:spLocks noGrp="1"/>
          </p:cNvSpPr>
          <p:nvPr>
            <p:ph type="body" sz="quarter" idx="25"/>
          </p:nvPr>
        </p:nvSpPr>
        <p:spPr bwMode="gray">
          <a:xfrm>
            <a:off x="5526088" y="1260474"/>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34" name="Straight Connector 33">
            <a:extLst>
              <a:ext uri="{FF2B5EF4-FFF2-40B4-BE49-F238E27FC236}">
                <a16:creationId xmlns:a16="http://schemas.microsoft.com/office/drawing/2014/main" id="{E3FA32E7-84A7-4A4A-9B39-E64DC199E1B4}"/>
              </a:ext>
            </a:extLst>
          </p:cNvPr>
          <p:cNvCxnSpPr>
            <a:cxnSpLocks/>
          </p:cNvCxnSpPr>
          <p:nvPr/>
        </p:nvCxnSpPr>
        <p:spPr bwMode="gray">
          <a:xfrm>
            <a:off x="5526088" y="1494474"/>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 Placeholder 3">
            <a:extLst>
              <a:ext uri="{FF2B5EF4-FFF2-40B4-BE49-F238E27FC236}">
                <a16:creationId xmlns:a16="http://schemas.microsoft.com/office/drawing/2014/main" id="{573B7EBF-EA5C-4AE3-900D-96B5BFA334D3}"/>
              </a:ext>
            </a:extLst>
          </p:cNvPr>
          <p:cNvSpPr>
            <a:spLocks noGrp="1"/>
          </p:cNvSpPr>
          <p:nvPr>
            <p:ph type="body" sz="quarter" idx="26"/>
          </p:nvPr>
        </p:nvSpPr>
        <p:spPr bwMode="gray">
          <a:xfrm>
            <a:off x="485774" y="4140200"/>
            <a:ext cx="4681539" cy="2520156"/>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8" name="Text Placeholder 3">
            <a:extLst>
              <a:ext uri="{FF2B5EF4-FFF2-40B4-BE49-F238E27FC236}">
                <a16:creationId xmlns:a16="http://schemas.microsoft.com/office/drawing/2014/main" id="{6BAE06B1-4D69-4C7D-BFEE-EA78CB0E7326}"/>
              </a:ext>
            </a:extLst>
          </p:cNvPr>
          <p:cNvSpPr>
            <a:spLocks noGrp="1"/>
          </p:cNvSpPr>
          <p:nvPr>
            <p:ph type="body" sz="quarter" idx="29"/>
          </p:nvPr>
        </p:nvSpPr>
        <p:spPr bwMode="gray">
          <a:xfrm>
            <a:off x="5526088" y="4500566"/>
            <a:ext cx="4681539" cy="2159790"/>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9" name="Text Placeholder 3">
            <a:extLst>
              <a:ext uri="{FF2B5EF4-FFF2-40B4-BE49-F238E27FC236}">
                <a16:creationId xmlns:a16="http://schemas.microsoft.com/office/drawing/2014/main" id="{9DD606C5-A481-4721-8EB3-551C5CA8C779}"/>
              </a:ext>
            </a:extLst>
          </p:cNvPr>
          <p:cNvSpPr>
            <a:spLocks noGrp="1"/>
          </p:cNvSpPr>
          <p:nvPr>
            <p:ph type="body" sz="quarter" idx="30"/>
          </p:nvPr>
        </p:nvSpPr>
        <p:spPr bwMode="gray">
          <a:xfrm>
            <a:off x="5526088" y="4140199"/>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40" name="Straight Connector 39">
            <a:extLst>
              <a:ext uri="{FF2B5EF4-FFF2-40B4-BE49-F238E27FC236}">
                <a16:creationId xmlns:a16="http://schemas.microsoft.com/office/drawing/2014/main" id="{762BBA88-49F7-459E-8AC3-F258CAEB528C}"/>
              </a:ext>
            </a:extLst>
          </p:cNvPr>
          <p:cNvCxnSpPr>
            <a:cxnSpLocks/>
          </p:cNvCxnSpPr>
          <p:nvPr/>
        </p:nvCxnSpPr>
        <p:spPr bwMode="gray">
          <a:xfrm>
            <a:off x="5526088" y="4374199"/>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500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ext 2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C8483AB-E364-4A85-94A6-84D0F947AB5F}"/>
              </a:ext>
            </a:extLst>
          </p:cNvPr>
          <p:cNvSpPr>
            <a:spLocks noGrp="1"/>
          </p:cNvSpPr>
          <p:nvPr>
            <p:ph type="dt" sz="half" idx="19"/>
          </p:nvPr>
        </p:nvSpPr>
        <p:spPr bwMode="gray"/>
        <p:txBody>
          <a:bodyPr/>
          <a:lstStyle/>
          <a:p>
            <a:fld id="{8696D3BC-2EEF-4BE9-BD84-70F12E169229}" type="datetime1">
              <a:rPr lang="en-US" smtClean="0"/>
              <a:t>10/5/2020</a:t>
            </a:fld>
            <a:endParaRPr lang="en-US" dirty="0"/>
          </a:p>
        </p:txBody>
      </p:sp>
      <p:sp>
        <p:nvSpPr>
          <p:cNvPr id="4" name="Footer Placeholder 3">
            <a:extLst>
              <a:ext uri="{FF2B5EF4-FFF2-40B4-BE49-F238E27FC236}">
                <a16:creationId xmlns:a16="http://schemas.microsoft.com/office/drawing/2014/main" id="{3D94AB98-4F8F-4C84-8FAD-10729EEE0262}"/>
              </a:ext>
            </a:extLst>
          </p:cNvPr>
          <p:cNvSpPr>
            <a:spLocks noGrp="1"/>
          </p:cNvSpPr>
          <p:nvPr>
            <p:ph type="ftr" sz="quarter" idx="20"/>
          </p:nvPr>
        </p:nvSpPr>
        <p:spPr bwMode="gray"/>
        <p:txBody>
          <a:bodyPr/>
          <a:lstStyle/>
          <a:p>
            <a:r>
              <a:rPr lang="en-US"/>
              <a:t>Footer</a:t>
            </a:r>
            <a:endParaRPr lang="en-US" dirty="0"/>
          </a:p>
        </p:txBody>
      </p:sp>
      <p:sp>
        <p:nvSpPr>
          <p:cNvPr id="5" name="Slide Number Placeholder 4">
            <a:extLst>
              <a:ext uri="{FF2B5EF4-FFF2-40B4-BE49-F238E27FC236}">
                <a16:creationId xmlns:a16="http://schemas.microsoft.com/office/drawing/2014/main" id="{FD81645B-66D3-4CBF-80B1-46E952C686A7}"/>
              </a:ext>
            </a:extLst>
          </p:cNvPr>
          <p:cNvSpPr>
            <a:spLocks noGrp="1"/>
          </p:cNvSpPr>
          <p:nvPr>
            <p:ph type="sldNum" sz="quarter" idx="21"/>
          </p:nvPr>
        </p:nvSpPr>
        <p:spPr bwMode="gray"/>
        <p:txBody>
          <a:bodyPr/>
          <a:lstStyle/>
          <a:p>
            <a:fld id="{8531A387-8DB4-42CE-AE8B-2DF94E4392E0}" type="slidenum">
              <a:rPr lang="en-US" smtClean="0"/>
              <a:pPr/>
              <a:t>‹#›</a:t>
            </a:fld>
            <a:endParaRPr lang="en-US" dirty="0"/>
          </a:p>
        </p:txBody>
      </p:sp>
      <p:sp>
        <p:nvSpPr>
          <p:cNvPr id="21" name="Table Placeholder 10">
            <a:extLst>
              <a:ext uri="{FF2B5EF4-FFF2-40B4-BE49-F238E27FC236}">
                <a16:creationId xmlns:a16="http://schemas.microsoft.com/office/drawing/2014/main" id="{D5639B28-B0EF-4E78-96B7-58E559767AC3}"/>
              </a:ext>
            </a:extLst>
          </p:cNvPr>
          <p:cNvSpPr>
            <a:spLocks noGrp="1"/>
          </p:cNvSpPr>
          <p:nvPr>
            <p:ph type="tbl" sz="quarter" idx="29"/>
          </p:nvPr>
        </p:nvSpPr>
        <p:spPr bwMode="gray">
          <a:xfrm>
            <a:off x="485775" y="1620838"/>
            <a:ext cx="4681538" cy="5040312"/>
          </a:xfrm>
        </p:spPr>
        <p:txBody>
          <a:bodyPr/>
          <a:lstStyle/>
          <a:p>
            <a:r>
              <a:rPr lang="en-US"/>
              <a:t>Click icon to add table</a:t>
            </a:r>
          </a:p>
        </p:txBody>
      </p:sp>
      <p:sp>
        <p:nvSpPr>
          <p:cNvPr id="6" name="Title 5">
            <a:extLst>
              <a:ext uri="{FF2B5EF4-FFF2-40B4-BE49-F238E27FC236}">
                <a16:creationId xmlns:a16="http://schemas.microsoft.com/office/drawing/2014/main" id="{8D932D42-52D1-4EF5-8DDE-31C0E071DD85}"/>
              </a:ext>
            </a:extLst>
          </p:cNvPr>
          <p:cNvSpPr>
            <a:spLocks noGrp="1"/>
          </p:cNvSpPr>
          <p:nvPr>
            <p:ph type="title"/>
          </p:nvPr>
        </p:nvSpPr>
        <p:spPr bwMode="gray"/>
        <p:txBody>
          <a:bodyPr/>
          <a:lstStyle/>
          <a:p>
            <a:r>
              <a:rPr lang="en-US"/>
              <a:t>Click to edit Master title style</a:t>
            </a:r>
          </a:p>
        </p:txBody>
      </p:sp>
      <p:sp>
        <p:nvSpPr>
          <p:cNvPr id="17" name="Subtitle 2">
            <a:extLst>
              <a:ext uri="{FF2B5EF4-FFF2-40B4-BE49-F238E27FC236}">
                <a16:creationId xmlns:a16="http://schemas.microsoft.com/office/drawing/2014/main" id="{C5D814F5-24F0-4815-B30F-11B01155F260}"/>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
        <p:nvSpPr>
          <p:cNvPr id="18" name="Text Placeholder 3">
            <a:extLst>
              <a:ext uri="{FF2B5EF4-FFF2-40B4-BE49-F238E27FC236}">
                <a16:creationId xmlns:a16="http://schemas.microsoft.com/office/drawing/2014/main" id="{AAE86223-7C73-4D02-A0D0-6898D7BD3432}"/>
              </a:ext>
            </a:extLst>
          </p:cNvPr>
          <p:cNvSpPr>
            <a:spLocks noGrp="1"/>
          </p:cNvSpPr>
          <p:nvPr>
            <p:ph type="body" sz="quarter" idx="23"/>
          </p:nvPr>
        </p:nvSpPr>
        <p:spPr bwMode="gray">
          <a:xfrm>
            <a:off x="485776" y="1260474"/>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9" name="Straight Connector 18">
            <a:extLst>
              <a:ext uri="{FF2B5EF4-FFF2-40B4-BE49-F238E27FC236}">
                <a16:creationId xmlns:a16="http://schemas.microsoft.com/office/drawing/2014/main" id="{4396B70C-B4B7-456F-ADB4-258903947068}"/>
              </a:ext>
            </a:extLst>
          </p:cNvPr>
          <p:cNvCxnSpPr>
            <a:cxnSpLocks/>
          </p:cNvCxnSpPr>
          <p:nvPr/>
        </p:nvCxnSpPr>
        <p:spPr bwMode="gray">
          <a:xfrm>
            <a:off x="485775" y="1494474"/>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 Placeholder 3">
            <a:extLst>
              <a:ext uri="{FF2B5EF4-FFF2-40B4-BE49-F238E27FC236}">
                <a16:creationId xmlns:a16="http://schemas.microsoft.com/office/drawing/2014/main" id="{F67961AF-4ACD-4C43-9C3A-CBF3BDD9473F}"/>
              </a:ext>
            </a:extLst>
          </p:cNvPr>
          <p:cNvSpPr>
            <a:spLocks noGrp="1"/>
          </p:cNvSpPr>
          <p:nvPr>
            <p:ph type="body" sz="quarter" idx="24"/>
          </p:nvPr>
        </p:nvSpPr>
        <p:spPr bwMode="gray">
          <a:xfrm>
            <a:off x="5526088" y="1620840"/>
            <a:ext cx="4681539" cy="5040309"/>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3">
            <a:extLst>
              <a:ext uri="{FF2B5EF4-FFF2-40B4-BE49-F238E27FC236}">
                <a16:creationId xmlns:a16="http://schemas.microsoft.com/office/drawing/2014/main" id="{E8439060-ECFB-4D54-A663-A351FB7E050D}"/>
              </a:ext>
            </a:extLst>
          </p:cNvPr>
          <p:cNvSpPr>
            <a:spLocks noGrp="1"/>
          </p:cNvSpPr>
          <p:nvPr>
            <p:ph type="body" sz="quarter" idx="25"/>
          </p:nvPr>
        </p:nvSpPr>
        <p:spPr bwMode="gray">
          <a:xfrm>
            <a:off x="5526088" y="1260474"/>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5" name="Straight Connector 24">
            <a:extLst>
              <a:ext uri="{FF2B5EF4-FFF2-40B4-BE49-F238E27FC236}">
                <a16:creationId xmlns:a16="http://schemas.microsoft.com/office/drawing/2014/main" id="{C5B56CAC-6BC2-48E1-9649-B005BD8DE271}"/>
              </a:ext>
            </a:extLst>
          </p:cNvPr>
          <p:cNvCxnSpPr>
            <a:cxnSpLocks/>
          </p:cNvCxnSpPr>
          <p:nvPr/>
        </p:nvCxnSpPr>
        <p:spPr bwMode="gray">
          <a:xfrm>
            <a:off x="5526088" y="1494474"/>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5089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ext + Chart +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F40D4-3323-4CF4-9367-8ABA2F580266}"/>
              </a:ext>
            </a:extLst>
          </p:cNvPr>
          <p:cNvSpPr>
            <a:spLocks noGrp="1"/>
          </p:cNvSpPr>
          <p:nvPr>
            <p:ph type="title"/>
          </p:nvPr>
        </p:nvSpPr>
        <p:spPr bwMode="gray"/>
        <p:txBody>
          <a:bodyPr/>
          <a:lstStyle/>
          <a:p>
            <a:r>
              <a:rPr lang="en-US"/>
              <a:t>Click to edit Master title style</a:t>
            </a:r>
          </a:p>
        </p:txBody>
      </p:sp>
      <p:sp>
        <p:nvSpPr>
          <p:cNvPr id="3" name="Date Placeholder 2">
            <a:extLst>
              <a:ext uri="{FF2B5EF4-FFF2-40B4-BE49-F238E27FC236}">
                <a16:creationId xmlns:a16="http://schemas.microsoft.com/office/drawing/2014/main" id="{9194D7FA-3987-4FBE-BD14-70C10DE92930}"/>
              </a:ext>
            </a:extLst>
          </p:cNvPr>
          <p:cNvSpPr>
            <a:spLocks noGrp="1"/>
          </p:cNvSpPr>
          <p:nvPr>
            <p:ph type="dt" sz="half" idx="10"/>
          </p:nvPr>
        </p:nvSpPr>
        <p:spPr bwMode="gray"/>
        <p:txBody>
          <a:bodyPr/>
          <a:lstStyle/>
          <a:p>
            <a:fld id="{833B0FFA-CD2E-456D-90AB-8E101E018FAC}" type="datetime1">
              <a:rPr lang="en-US" smtClean="0"/>
              <a:t>10/5/2020</a:t>
            </a:fld>
            <a:endParaRPr lang="en-US" dirty="0"/>
          </a:p>
        </p:txBody>
      </p:sp>
      <p:sp>
        <p:nvSpPr>
          <p:cNvPr id="4" name="Footer Placeholder 3">
            <a:extLst>
              <a:ext uri="{FF2B5EF4-FFF2-40B4-BE49-F238E27FC236}">
                <a16:creationId xmlns:a16="http://schemas.microsoft.com/office/drawing/2014/main" id="{7FF30FC5-DA6C-4C45-BDF0-EB144B1A824F}"/>
              </a:ext>
            </a:extLst>
          </p:cNvPr>
          <p:cNvSpPr>
            <a:spLocks noGrp="1"/>
          </p:cNvSpPr>
          <p:nvPr>
            <p:ph type="ftr" sz="quarter" idx="11"/>
          </p:nvPr>
        </p:nvSpPr>
        <p:spPr bwMode="gray"/>
        <p:txBody>
          <a:bodyPr/>
          <a:lstStyle/>
          <a:p>
            <a:r>
              <a:rPr lang="en-US"/>
              <a:t>Footer</a:t>
            </a:r>
            <a:endParaRPr lang="en-US" dirty="0"/>
          </a:p>
        </p:txBody>
      </p:sp>
      <p:sp>
        <p:nvSpPr>
          <p:cNvPr id="5" name="Slide Number Placeholder 4">
            <a:extLst>
              <a:ext uri="{FF2B5EF4-FFF2-40B4-BE49-F238E27FC236}">
                <a16:creationId xmlns:a16="http://schemas.microsoft.com/office/drawing/2014/main" id="{CA21E481-3274-4E8A-AD2D-9ED4E57A738F}"/>
              </a:ext>
            </a:extLst>
          </p:cNvPr>
          <p:cNvSpPr>
            <a:spLocks noGrp="1"/>
          </p:cNvSpPr>
          <p:nvPr>
            <p:ph type="sldNum" sz="quarter" idx="12"/>
          </p:nvPr>
        </p:nvSpPr>
        <p:spPr bwMode="gray"/>
        <p:txBody>
          <a:bodyPr/>
          <a:lstStyle/>
          <a:p>
            <a:fld id="{8531A387-8DB4-42CE-AE8B-2DF94E4392E0}" type="slidenum">
              <a:rPr lang="en-US" smtClean="0"/>
              <a:pPr/>
              <a:t>‹#›</a:t>
            </a:fld>
            <a:endParaRPr lang="en-US" dirty="0"/>
          </a:p>
        </p:txBody>
      </p:sp>
      <p:sp>
        <p:nvSpPr>
          <p:cNvPr id="6" name="Subtitle 2">
            <a:extLst>
              <a:ext uri="{FF2B5EF4-FFF2-40B4-BE49-F238E27FC236}">
                <a16:creationId xmlns:a16="http://schemas.microsoft.com/office/drawing/2014/main" id="{C76EACD4-5BDA-43E0-9226-7DC19E1551B8}"/>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
        <p:nvSpPr>
          <p:cNvPr id="14" name="Chart Placeholder 8">
            <a:extLst>
              <a:ext uri="{FF2B5EF4-FFF2-40B4-BE49-F238E27FC236}">
                <a16:creationId xmlns:a16="http://schemas.microsoft.com/office/drawing/2014/main" id="{FBC76B6C-6643-4121-A66A-E7C6E1D1EAC7}"/>
              </a:ext>
            </a:extLst>
          </p:cNvPr>
          <p:cNvSpPr>
            <a:spLocks noGrp="1"/>
          </p:cNvSpPr>
          <p:nvPr>
            <p:ph type="chart" sz="quarter" idx="28"/>
          </p:nvPr>
        </p:nvSpPr>
        <p:spPr bwMode="gray">
          <a:xfrm>
            <a:off x="485774" y="4140199"/>
            <a:ext cx="4681539" cy="2520157"/>
          </a:xfrm>
        </p:spPr>
        <p:txBody>
          <a:bodyPr/>
          <a:lstStyle/>
          <a:p>
            <a:r>
              <a:rPr lang="en-US"/>
              <a:t>Click icon to add chart</a:t>
            </a:r>
            <a:endParaRPr lang="en-US" dirty="0"/>
          </a:p>
        </p:txBody>
      </p:sp>
      <p:sp>
        <p:nvSpPr>
          <p:cNvPr id="15" name="Text Placeholder 3">
            <a:extLst>
              <a:ext uri="{FF2B5EF4-FFF2-40B4-BE49-F238E27FC236}">
                <a16:creationId xmlns:a16="http://schemas.microsoft.com/office/drawing/2014/main" id="{8203EAF1-479D-4365-A719-93606BE247FC}"/>
              </a:ext>
            </a:extLst>
          </p:cNvPr>
          <p:cNvSpPr>
            <a:spLocks noGrp="1"/>
          </p:cNvSpPr>
          <p:nvPr>
            <p:ph type="body" sz="quarter" idx="23"/>
          </p:nvPr>
        </p:nvSpPr>
        <p:spPr bwMode="gray">
          <a:xfrm>
            <a:off x="485776" y="1260474"/>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a:extLst>
              <a:ext uri="{FF2B5EF4-FFF2-40B4-BE49-F238E27FC236}">
                <a16:creationId xmlns:a16="http://schemas.microsoft.com/office/drawing/2014/main" id="{1C904ADA-C3BE-4A4A-9E6A-B3B7139C33E9}"/>
              </a:ext>
            </a:extLst>
          </p:cNvPr>
          <p:cNvSpPr>
            <a:spLocks noGrp="1"/>
          </p:cNvSpPr>
          <p:nvPr>
            <p:ph type="body" sz="quarter" idx="24"/>
          </p:nvPr>
        </p:nvSpPr>
        <p:spPr bwMode="gray">
          <a:xfrm>
            <a:off x="485776" y="1620841"/>
            <a:ext cx="4681539" cy="2159790"/>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3">
            <a:extLst>
              <a:ext uri="{FF2B5EF4-FFF2-40B4-BE49-F238E27FC236}">
                <a16:creationId xmlns:a16="http://schemas.microsoft.com/office/drawing/2014/main" id="{EBA4A97B-D398-4594-9ED3-DBA97A11A03F}"/>
              </a:ext>
            </a:extLst>
          </p:cNvPr>
          <p:cNvSpPr>
            <a:spLocks noGrp="1"/>
          </p:cNvSpPr>
          <p:nvPr>
            <p:ph type="body" sz="quarter" idx="25"/>
          </p:nvPr>
        </p:nvSpPr>
        <p:spPr bwMode="gray">
          <a:xfrm>
            <a:off x="5526088" y="1260474"/>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3">
            <a:extLst>
              <a:ext uri="{FF2B5EF4-FFF2-40B4-BE49-F238E27FC236}">
                <a16:creationId xmlns:a16="http://schemas.microsoft.com/office/drawing/2014/main" id="{73763AEA-289E-4806-A564-31D0BBA0A670}"/>
              </a:ext>
            </a:extLst>
          </p:cNvPr>
          <p:cNvSpPr>
            <a:spLocks noGrp="1"/>
          </p:cNvSpPr>
          <p:nvPr>
            <p:ph type="body" sz="quarter" idx="29"/>
          </p:nvPr>
        </p:nvSpPr>
        <p:spPr bwMode="gray">
          <a:xfrm>
            <a:off x="5526088" y="4500566"/>
            <a:ext cx="4681539" cy="2159790"/>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3">
            <a:extLst>
              <a:ext uri="{FF2B5EF4-FFF2-40B4-BE49-F238E27FC236}">
                <a16:creationId xmlns:a16="http://schemas.microsoft.com/office/drawing/2014/main" id="{A5B17CC7-320A-4362-8918-A33DED7C785A}"/>
              </a:ext>
            </a:extLst>
          </p:cNvPr>
          <p:cNvSpPr>
            <a:spLocks noGrp="1"/>
          </p:cNvSpPr>
          <p:nvPr>
            <p:ph type="body" sz="quarter" idx="30"/>
          </p:nvPr>
        </p:nvSpPr>
        <p:spPr bwMode="gray">
          <a:xfrm>
            <a:off x="5526088" y="4140199"/>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able Placeholder 10">
            <a:extLst>
              <a:ext uri="{FF2B5EF4-FFF2-40B4-BE49-F238E27FC236}">
                <a16:creationId xmlns:a16="http://schemas.microsoft.com/office/drawing/2014/main" id="{D0F657DD-ACE9-482C-920E-1BD9717D02F9}"/>
              </a:ext>
            </a:extLst>
          </p:cNvPr>
          <p:cNvSpPr>
            <a:spLocks noGrp="1"/>
          </p:cNvSpPr>
          <p:nvPr>
            <p:ph type="tbl" sz="quarter" idx="31"/>
          </p:nvPr>
        </p:nvSpPr>
        <p:spPr bwMode="gray">
          <a:xfrm>
            <a:off x="5526088" y="1620838"/>
            <a:ext cx="4679950" cy="2159000"/>
          </a:xfrm>
        </p:spPr>
        <p:txBody>
          <a:bodyPr/>
          <a:lstStyle/>
          <a:p>
            <a:r>
              <a:rPr lang="en-US"/>
              <a:t>Click icon to add table</a:t>
            </a:r>
            <a:endParaRPr lang="en-US" dirty="0"/>
          </a:p>
        </p:txBody>
      </p:sp>
      <p:cxnSp>
        <p:nvCxnSpPr>
          <p:cNvPr id="7" name="Straight Connector 6">
            <a:extLst>
              <a:ext uri="{FF2B5EF4-FFF2-40B4-BE49-F238E27FC236}">
                <a16:creationId xmlns:a16="http://schemas.microsoft.com/office/drawing/2014/main" id="{4B13EC25-8E05-40A7-8B71-5506BBD5D0C2}"/>
              </a:ext>
            </a:extLst>
          </p:cNvPr>
          <p:cNvCxnSpPr>
            <a:cxnSpLocks/>
          </p:cNvCxnSpPr>
          <p:nvPr/>
        </p:nvCxnSpPr>
        <p:spPr bwMode="gray">
          <a:xfrm>
            <a:off x="485775" y="1494474"/>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45562BD-481A-4A76-8F86-94804957C7AF}"/>
              </a:ext>
            </a:extLst>
          </p:cNvPr>
          <p:cNvCxnSpPr>
            <a:cxnSpLocks/>
          </p:cNvCxnSpPr>
          <p:nvPr/>
        </p:nvCxnSpPr>
        <p:spPr bwMode="gray">
          <a:xfrm>
            <a:off x="5526088" y="1494474"/>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076CF28-4AB3-4F69-8783-48FBEDA32DC2}"/>
              </a:ext>
            </a:extLst>
          </p:cNvPr>
          <p:cNvCxnSpPr>
            <a:cxnSpLocks/>
          </p:cNvCxnSpPr>
          <p:nvPr/>
        </p:nvCxnSpPr>
        <p:spPr bwMode="gray">
          <a:xfrm>
            <a:off x="5526088" y="4374199"/>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38515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5699FB0-9D5B-48B6-9EBF-9491E2C6314E}"/>
              </a:ext>
            </a:extLst>
          </p:cNvPr>
          <p:cNvSpPr>
            <a:spLocks noGrp="1"/>
          </p:cNvSpPr>
          <p:nvPr>
            <p:ph type="dt" sz="half" idx="10"/>
          </p:nvPr>
        </p:nvSpPr>
        <p:spPr bwMode="gray"/>
        <p:txBody>
          <a:bodyPr/>
          <a:lstStyle/>
          <a:p>
            <a:fld id="{3D22D2B7-4DB0-47BD-8610-B36E74C9E79F}" type="datetime1">
              <a:rPr lang="en-US" smtClean="0"/>
              <a:t>10/5/2020</a:t>
            </a:fld>
            <a:endParaRPr lang="en-US" dirty="0"/>
          </a:p>
        </p:txBody>
      </p:sp>
      <p:sp>
        <p:nvSpPr>
          <p:cNvPr id="4" name="Footer Placeholder 3">
            <a:extLst>
              <a:ext uri="{FF2B5EF4-FFF2-40B4-BE49-F238E27FC236}">
                <a16:creationId xmlns:a16="http://schemas.microsoft.com/office/drawing/2014/main" id="{3C5E29F2-5E4A-4AEC-8194-4B7E76C4EB09}"/>
              </a:ext>
            </a:extLst>
          </p:cNvPr>
          <p:cNvSpPr>
            <a:spLocks noGrp="1"/>
          </p:cNvSpPr>
          <p:nvPr>
            <p:ph type="ftr" sz="quarter" idx="11"/>
          </p:nvPr>
        </p:nvSpPr>
        <p:spPr bwMode="gray"/>
        <p:txBody>
          <a:bodyPr/>
          <a:lstStyle/>
          <a:p>
            <a:r>
              <a:rPr lang="en-US"/>
              <a:t>Footer</a:t>
            </a:r>
            <a:endParaRPr lang="en-US" dirty="0"/>
          </a:p>
        </p:txBody>
      </p:sp>
      <p:sp>
        <p:nvSpPr>
          <p:cNvPr id="5" name="Slide Number Placeholder 4">
            <a:extLst>
              <a:ext uri="{FF2B5EF4-FFF2-40B4-BE49-F238E27FC236}">
                <a16:creationId xmlns:a16="http://schemas.microsoft.com/office/drawing/2014/main" id="{89F1D33E-BF05-441F-AADC-80A9BDFC5616}"/>
              </a:ext>
            </a:extLst>
          </p:cNvPr>
          <p:cNvSpPr>
            <a:spLocks noGrp="1"/>
          </p:cNvSpPr>
          <p:nvPr>
            <p:ph type="sldNum" sz="quarter" idx="12"/>
          </p:nvPr>
        </p:nvSpPr>
        <p:spPr bwMode="gray"/>
        <p:txBody>
          <a:bodyPr/>
          <a:lstStyle/>
          <a:p>
            <a:fld id="{8531A387-8DB4-42CE-AE8B-2DF94E4392E0}" type="slidenum">
              <a:rPr lang="en-US" smtClean="0"/>
              <a:pPr/>
              <a:t>‹#›</a:t>
            </a:fld>
            <a:endParaRPr lang="en-US" dirty="0"/>
          </a:p>
        </p:txBody>
      </p:sp>
      <p:sp>
        <p:nvSpPr>
          <p:cNvPr id="8" name="Title 7">
            <a:extLst>
              <a:ext uri="{FF2B5EF4-FFF2-40B4-BE49-F238E27FC236}">
                <a16:creationId xmlns:a16="http://schemas.microsoft.com/office/drawing/2014/main" id="{E8C9610A-06FF-4C3A-AC4A-B2192D5C7433}"/>
              </a:ext>
            </a:extLst>
          </p:cNvPr>
          <p:cNvSpPr>
            <a:spLocks noGrp="1"/>
          </p:cNvSpPr>
          <p:nvPr>
            <p:ph type="title"/>
          </p:nvPr>
        </p:nvSpPr>
        <p:spPr bwMode="gray"/>
        <p:txBody>
          <a:bodyPr/>
          <a:lstStyle/>
          <a:p>
            <a:r>
              <a:rPr lang="en-US"/>
              <a:t>Click to edit Master title style</a:t>
            </a:r>
          </a:p>
        </p:txBody>
      </p:sp>
      <p:sp>
        <p:nvSpPr>
          <p:cNvPr id="11" name="Subtitle 2">
            <a:extLst>
              <a:ext uri="{FF2B5EF4-FFF2-40B4-BE49-F238E27FC236}">
                <a16:creationId xmlns:a16="http://schemas.microsoft.com/office/drawing/2014/main" id="{5BCF3046-4248-4A90-9E92-62E5E73C0A41}"/>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Tree>
    <p:extLst>
      <p:ext uri="{BB962C8B-B14F-4D97-AF65-F5344CB8AC3E}">
        <p14:creationId xmlns:p14="http://schemas.microsoft.com/office/powerpoint/2010/main" val="313016415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Disclaimer">
    <p:spTree>
      <p:nvGrpSpPr>
        <p:cNvPr id="1" name=""/>
        <p:cNvGrpSpPr/>
        <p:nvPr/>
      </p:nvGrpSpPr>
      <p:grpSpPr>
        <a:xfrm>
          <a:off x="0" y="0"/>
          <a:ext cx="0" cy="0"/>
          <a:chOff x="0" y="0"/>
          <a:chExt cx="0" cy="0"/>
        </a:xfrm>
      </p:grpSpPr>
      <p:sp>
        <p:nvSpPr>
          <p:cNvPr id="8" name="Text Placeholder 24">
            <a:extLst>
              <a:ext uri="{FF2B5EF4-FFF2-40B4-BE49-F238E27FC236}">
                <a16:creationId xmlns:a16="http://schemas.microsoft.com/office/drawing/2014/main" id="{46248FCC-5951-49F9-8508-726438B7B1EF}"/>
              </a:ext>
            </a:extLst>
          </p:cNvPr>
          <p:cNvSpPr txBox="1">
            <a:spLocks/>
          </p:cNvSpPr>
          <p:nvPr/>
        </p:nvSpPr>
        <p:spPr bwMode="gray">
          <a:xfrm>
            <a:off x="485775" y="1980631"/>
            <a:ext cx="9720263" cy="3600000"/>
          </a:xfrm>
          <a:prstGeom prst="rect">
            <a:avLst/>
          </a:prstGeom>
        </p:spPr>
        <p:txBody>
          <a:bodyPr wrap="square" lIns="0" tIns="0" rIns="0" bIns="0">
            <a:spAutoFit/>
          </a:bodyPr>
          <a:lstStyle>
            <a:lvl1pPr marL="0" indent="0" algn="l" defTabSz="802020" rtl="0" eaLnBrk="1" latinLnBrk="0" hangingPunct="1">
              <a:lnSpc>
                <a:spcPct val="120000"/>
              </a:lnSpc>
              <a:spcBef>
                <a:spcPts val="0"/>
              </a:spcBef>
              <a:spcAft>
                <a:spcPts val="600"/>
              </a:spcAft>
              <a:buFont typeface="Symbol" panose="05050102010706020507" pitchFamily="18" charset="2"/>
              <a:buNone/>
              <a:defRPr sz="1000" b="1" kern="1200">
                <a:solidFill>
                  <a:schemeClr val="tx1"/>
                </a:solidFill>
                <a:latin typeface="+mn-lt"/>
                <a:ea typeface="+mn-ea"/>
                <a:cs typeface="+mn-cs"/>
              </a:defRPr>
            </a:lvl1pPr>
            <a:lvl2pPr marL="0" indent="0" algn="l" defTabSz="802020" rtl="0" eaLnBrk="1" latinLnBrk="0" hangingPunct="1">
              <a:lnSpc>
                <a:spcPct val="120000"/>
              </a:lnSpc>
              <a:spcBef>
                <a:spcPts val="0"/>
              </a:spcBef>
              <a:spcAft>
                <a:spcPts val="600"/>
              </a:spcAft>
              <a:buFont typeface="Symbol" panose="05050102010706020507" pitchFamily="18" charset="2"/>
              <a:buNone/>
              <a:defRPr sz="1000" kern="1200">
                <a:solidFill>
                  <a:schemeClr val="tx1"/>
                </a:solidFill>
                <a:latin typeface="+mn-lt"/>
                <a:ea typeface="+mn-ea"/>
                <a:cs typeface="+mn-cs"/>
              </a:defRPr>
            </a:lvl2pPr>
            <a:lvl3pPr marL="180000" indent="-180000" algn="l" defTabSz="802020" rtl="0" eaLnBrk="1" latinLnBrk="0" hangingPunct="1">
              <a:lnSpc>
                <a:spcPct val="120000"/>
              </a:lnSpc>
              <a:spcBef>
                <a:spcPts val="0"/>
              </a:spcBef>
              <a:spcAft>
                <a:spcPts val="600"/>
              </a:spcAft>
              <a:buClr>
                <a:schemeClr val="accent2"/>
              </a:buClr>
              <a:buFont typeface="Wingdings" panose="05000000000000000000" pitchFamily="2" charset="2"/>
              <a:buChar char="§"/>
              <a:defRPr sz="1000" kern="1200">
                <a:solidFill>
                  <a:schemeClr val="tx1"/>
                </a:solidFill>
                <a:latin typeface="+mn-lt"/>
                <a:ea typeface="+mn-ea"/>
                <a:cs typeface="+mn-cs"/>
              </a:defRPr>
            </a:lvl3pPr>
            <a:lvl4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4pPr>
            <a:lvl5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5pPr>
            <a:lvl6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6pPr>
            <a:lvl7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7pPr>
            <a:lvl8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8pPr>
            <a:lvl9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9pPr>
          </a:lstStyle>
          <a:p>
            <a:r>
              <a:rPr lang="en-US" dirty="0">
                <a:solidFill>
                  <a:schemeClr val="accent3"/>
                </a:solidFill>
              </a:rPr>
              <a:t>DISCLAIMER </a:t>
            </a:r>
          </a:p>
          <a:p>
            <a:r>
              <a:rPr lang="en-US" b="0" dirty="0"/>
              <a:t>This presentation is provided for information purposes only and it is not intended to, nor does it constitute a contractual commitment or otherwise create any obligation on behalf of Raiffeisen Bank International and/or any of its affiliates whatsoever. Information contained in this presentation is not intended to be, nor should it be construed as, and does not constitute an opinion or an offer, invitation, advertisement, solicitation, financial analyses, investment advice or any recommendation relating to transactions in securities or other financial instruments by or on behalf of Raiffeisen Bank International. </a:t>
            </a:r>
          </a:p>
          <a:p>
            <a:endParaRPr lang="en-US" b="0" dirty="0"/>
          </a:p>
          <a:p>
            <a:r>
              <a:rPr lang="en-US" b="0" dirty="0"/>
              <a:t>Information in this presentation reflect prevailing conditions and views as of this date, which are accordingly subject to change. Raiffeisen Bank International assumes no responsibility or liability for and makes no guarantees, undertakings, representations or warranties in connection with the reliability, accuracy, completeness, up-to-date nature or for the fitness for a particular purpose of any information provided in this presentation at this time or at any time in the future and does not accept any liability whatsoever arising from any errors or omissions. Raiffeisen Bank International has no responsibility to amend or to update this presentation for events and or circumstances occurring after the date hereof, in case Raiffeisen Bank International obtains or should have obtained any information, which would negatively affect any statement made herein. </a:t>
            </a:r>
          </a:p>
          <a:p>
            <a:endParaRPr lang="en-US" b="0" dirty="0"/>
          </a:p>
          <a:p>
            <a:r>
              <a:rPr lang="en-US" b="0" dirty="0"/>
              <a:t>Information, content, graphics, text, designs, trade marks, trade names and logos contained in this presentation are protected by trade mark, copyright and other intellectual property laws under national laws and international treaties. Reproduction, representation or translation in part or in whole of the contents of this presentation by whatever process are prohibited without Raiffeisen Bank International´s prior permission. No extracts of this presentation may be forwarded separately or as part of a larger work without Raiffeisen Bank International’s prior permission.</a:t>
            </a:r>
          </a:p>
        </p:txBody>
      </p:sp>
    </p:spTree>
    <p:extLst>
      <p:ext uri="{BB962C8B-B14F-4D97-AF65-F5344CB8AC3E}">
        <p14:creationId xmlns:p14="http://schemas.microsoft.com/office/powerpoint/2010/main" val="3316039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hapt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34665-AFEB-47AE-A7B8-B1C11914151F}"/>
              </a:ext>
            </a:extLst>
          </p:cNvPr>
          <p:cNvSpPr>
            <a:spLocks noGrp="1"/>
          </p:cNvSpPr>
          <p:nvPr>
            <p:ph type="title"/>
          </p:nvPr>
        </p:nvSpPr>
        <p:spPr bwMode="gray">
          <a:xfrm>
            <a:off x="285751" y="3779838"/>
            <a:ext cx="10101262" cy="276999"/>
          </a:xfrm>
        </p:spPr>
        <p:txBody>
          <a:bodyPr wrap="square" anchor="t" anchorCtr="0">
            <a:spAutoFit/>
          </a:bodyPr>
          <a:lstStyle>
            <a:lvl1pPr>
              <a:defRPr sz="2000" b="1"/>
            </a:lvl1pPr>
          </a:lstStyle>
          <a:p>
            <a:r>
              <a:rPr lang="en-US"/>
              <a:t>Click to edit Master title style</a:t>
            </a:r>
            <a:endParaRPr lang="en-US" dirty="0"/>
          </a:p>
        </p:txBody>
      </p:sp>
      <p:sp>
        <p:nvSpPr>
          <p:cNvPr id="6" name="Subtitle 2">
            <a:extLst>
              <a:ext uri="{FF2B5EF4-FFF2-40B4-BE49-F238E27FC236}">
                <a16:creationId xmlns:a16="http://schemas.microsoft.com/office/drawing/2014/main" id="{2789777E-AABC-4BBF-AD6A-6C30E1D40FBF}"/>
              </a:ext>
            </a:extLst>
          </p:cNvPr>
          <p:cNvSpPr>
            <a:spLocks noGrp="1"/>
          </p:cNvSpPr>
          <p:nvPr>
            <p:ph type="subTitle" idx="1"/>
          </p:nvPr>
        </p:nvSpPr>
        <p:spPr bwMode="gray">
          <a:xfrm>
            <a:off x="290514" y="3468936"/>
            <a:ext cx="10096668" cy="230832"/>
          </a:xfrm>
        </p:spPr>
        <p:txBody>
          <a:bodyPr wrap="square" lIns="0" rIns="0" anchor="b" anchorCtr="0">
            <a:spAutoFit/>
          </a:bodyPr>
          <a:lstStyle>
            <a:lvl1pPr marL="0" indent="0" algn="l">
              <a:lnSpc>
                <a:spcPct val="100000"/>
              </a:lnSpc>
              <a:spcAft>
                <a:spcPts val="0"/>
              </a:spcAft>
              <a:buNone/>
              <a:defRPr sz="1500" b="0" cap="none" baseline="0">
                <a:solidFill>
                  <a:schemeClr val="accent2"/>
                </a:solidFill>
              </a:defRPr>
            </a:lvl1pPr>
            <a:lvl2pPr marL="0" indent="0" algn="l">
              <a:lnSpc>
                <a:spcPct val="100000"/>
              </a:lnSpc>
              <a:spcAft>
                <a:spcPts val="0"/>
              </a:spcAft>
              <a:buNone/>
              <a:defRPr sz="1500" cap="none" baseline="0">
                <a:solidFill>
                  <a:schemeClr val="accent2"/>
                </a:solidFill>
              </a:defRPr>
            </a:lvl2pPr>
            <a:lvl3pPr marL="0" indent="0" algn="l">
              <a:lnSpc>
                <a:spcPct val="100000"/>
              </a:lnSpc>
              <a:spcAft>
                <a:spcPts val="0"/>
              </a:spcAft>
              <a:buNone/>
              <a:defRPr sz="1500" cap="none" baseline="0">
                <a:solidFill>
                  <a:schemeClr val="accent2"/>
                </a:solidFill>
              </a:defRPr>
            </a:lvl3pPr>
            <a:lvl4pPr marL="0" indent="0" algn="l">
              <a:lnSpc>
                <a:spcPct val="100000"/>
              </a:lnSpc>
              <a:spcAft>
                <a:spcPts val="0"/>
              </a:spcAft>
              <a:buNone/>
              <a:defRPr sz="1500" cap="none" baseline="0">
                <a:solidFill>
                  <a:schemeClr val="accent2"/>
                </a:solidFill>
              </a:defRPr>
            </a:lvl4pPr>
            <a:lvl5pPr marL="0" indent="0" algn="l">
              <a:lnSpc>
                <a:spcPct val="100000"/>
              </a:lnSpc>
              <a:spcAft>
                <a:spcPts val="0"/>
              </a:spcAft>
              <a:buNone/>
              <a:defRPr sz="1500" cap="none" baseline="0">
                <a:solidFill>
                  <a:schemeClr val="accent2"/>
                </a:solidFill>
              </a:defRPr>
            </a:lvl5pPr>
            <a:lvl6pPr marL="0" indent="0" algn="l">
              <a:lnSpc>
                <a:spcPct val="100000"/>
              </a:lnSpc>
              <a:buNone/>
              <a:defRPr sz="1500" cap="none" baseline="0">
                <a:solidFill>
                  <a:schemeClr val="accent2"/>
                </a:solidFill>
              </a:defRPr>
            </a:lvl6pPr>
            <a:lvl7pPr marL="0" indent="0" algn="l">
              <a:lnSpc>
                <a:spcPct val="100000"/>
              </a:lnSpc>
              <a:buNone/>
              <a:defRPr sz="1500" cap="none" baseline="0">
                <a:solidFill>
                  <a:schemeClr val="accent2"/>
                </a:solidFill>
              </a:defRPr>
            </a:lvl7pPr>
            <a:lvl8pPr marL="0" indent="0" algn="l">
              <a:lnSpc>
                <a:spcPct val="100000"/>
              </a:lnSpc>
              <a:buNone/>
              <a:defRPr sz="1500" cap="none" baseline="0">
                <a:solidFill>
                  <a:schemeClr val="accent2"/>
                </a:solidFill>
              </a:defRPr>
            </a:lvl8pPr>
            <a:lvl9pPr marL="0" indent="0" algn="l">
              <a:lnSpc>
                <a:spcPct val="100000"/>
              </a:lnSpc>
              <a:buNone/>
              <a:defRPr sz="1500" cap="none" baseline="0">
                <a:solidFill>
                  <a:schemeClr val="accent2"/>
                </a:solidFill>
              </a:defRPr>
            </a:lvl9pPr>
          </a:lstStyle>
          <a:p>
            <a:pPr lvl="0"/>
            <a:r>
              <a:rPr lang="en-US"/>
              <a:t>Click to edit Master subtitle style</a:t>
            </a:r>
            <a:endParaRPr lang="en-US" dirty="0"/>
          </a:p>
        </p:txBody>
      </p:sp>
      <p:sp>
        <p:nvSpPr>
          <p:cNvPr id="8" name="Rechteck 165">
            <a:extLst>
              <a:ext uri="{FF2B5EF4-FFF2-40B4-BE49-F238E27FC236}">
                <a16:creationId xmlns:a16="http://schemas.microsoft.com/office/drawing/2014/main" id="{248B3159-079F-499C-846C-FEC416EF7540}"/>
              </a:ext>
            </a:extLst>
          </p:cNvPr>
          <p:cNvSpPr/>
          <p:nvPr/>
        </p:nvSpPr>
        <p:spPr bwMode="gray">
          <a:xfrm>
            <a:off x="0" y="0"/>
            <a:ext cx="10693400" cy="11969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ate Placeholder 8">
            <a:extLst>
              <a:ext uri="{FF2B5EF4-FFF2-40B4-BE49-F238E27FC236}">
                <a16:creationId xmlns:a16="http://schemas.microsoft.com/office/drawing/2014/main" id="{65F0CD19-657A-4D08-BBF3-49CB13A95248}"/>
              </a:ext>
            </a:extLst>
          </p:cNvPr>
          <p:cNvSpPr>
            <a:spLocks noGrp="1"/>
          </p:cNvSpPr>
          <p:nvPr>
            <p:ph type="dt" sz="half" idx="10"/>
          </p:nvPr>
        </p:nvSpPr>
        <p:spPr bwMode="gray"/>
        <p:txBody>
          <a:bodyPr/>
          <a:lstStyle/>
          <a:p>
            <a:fld id="{63C49762-EE6D-40AA-AE85-A950E068F47C}" type="datetime1">
              <a:rPr lang="en-US" smtClean="0"/>
              <a:t>10/5/2020</a:t>
            </a:fld>
            <a:endParaRPr lang="en-US" dirty="0"/>
          </a:p>
        </p:txBody>
      </p:sp>
      <p:sp>
        <p:nvSpPr>
          <p:cNvPr id="10" name="Footer Placeholder 9">
            <a:extLst>
              <a:ext uri="{FF2B5EF4-FFF2-40B4-BE49-F238E27FC236}">
                <a16:creationId xmlns:a16="http://schemas.microsoft.com/office/drawing/2014/main" id="{0C6D3507-9C60-400A-A0E6-B13E80664EB8}"/>
              </a:ext>
            </a:extLst>
          </p:cNvPr>
          <p:cNvSpPr>
            <a:spLocks noGrp="1"/>
          </p:cNvSpPr>
          <p:nvPr>
            <p:ph type="ftr" sz="quarter" idx="11"/>
          </p:nvPr>
        </p:nvSpPr>
        <p:spPr bwMode="gray"/>
        <p:txBody>
          <a:bodyPr/>
          <a:lstStyle/>
          <a:p>
            <a:r>
              <a:rPr lang="en-US"/>
              <a:t>Footer</a:t>
            </a:r>
            <a:endParaRPr lang="en-US" dirty="0"/>
          </a:p>
        </p:txBody>
      </p:sp>
      <p:sp>
        <p:nvSpPr>
          <p:cNvPr id="11" name="Slide Number Placeholder 10">
            <a:extLst>
              <a:ext uri="{FF2B5EF4-FFF2-40B4-BE49-F238E27FC236}">
                <a16:creationId xmlns:a16="http://schemas.microsoft.com/office/drawing/2014/main" id="{684C4BEE-A368-47B1-BBFC-4867C9A8DBCD}"/>
              </a:ext>
            </a:extLst>
          </p:cNvPr>
          <p:cNvSpPr>
            <a:spLocks noGrp="1"/>
          </p:cNvSpPr>
          <p:nvPr>
            <p:ph type="sldNum" sz="quarter" idx="12"/>
          </p:nvPr>
        </p:nvSpPr>
        <p:spPr bwMode="gray"/>
        <p:txBody>
          <a:bodyPr/>
          <a:lstStyle/>
          <a:p>
            <a:fld id="{8531A387-8DB4-42CE-AE8B-2DF94E4392E0}" type="slidenum">
              <a:rPr lang="en-US" smtClean="0"/>
              <a:pPr/>
              <a:t>‹#›</a:t>
            </a:fld>
            <a:endParaRPr lang="en-US" dirty="0"/>
          </a:p>
        </p:txBody>
      </p:sp>
      <p:cxnSp>
        <p:nvCxnSpPr>
          <p:cNvPr id="13" name="Gerader Verbinder 3">
            <a:extLst>
              <a:ext uri="{FF2B5EF4-FFF2-40B4-BE49-F238E27FC236}">
                <a16:creationId xmlns:a16="http://schemas.microsoft.com/office/drawing/2014/main" id="{9C6482F3-2BFB-4469-B6BD-AFF6CDB4F89C}"/>
              </a:ext>
            </a:extLst>
          </p:cNvPr>
          <p:cNvCxnSpPr>
            <a:cxnSpLocks/>
          </p:cNvCxnSpPr>
          <p:nvPr/>
        </p:nvCxnSpPr>
        <p:spPr bwMode="gray">
          <a:xfrm>
            <a:off x="307181" y="4472738"/>
            <a:ext cx="10080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27072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75FF1E81-B6FC-4E17-91FD-4C415821C89C}"/>
              </a:ext>
            </a:extLst>
          </p:cNvPr>
          <p:cNvSpPr>
            <a:spLocks noGrp="1"/>
          </p:cNvSpPr>
          <p:nvPr>
            <p:ph type="body" sz="quarter" idx="17"/>
          </p:nvPr>
        </p:nvSpPr>
        <p:spPr bwMode="gray">
          <a:xfrm>
            <a:off x="1096168" y="1480888"/>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3">
            <a:extLst>
              <a:ext uri="{FF2B5EF4-FFF2-40B4-BE49-F238E27FC236}">
                <a16:creationId xmlns:a16="http://schemas.microsoft.com/office/drawing/2014/main" id="{38517007-7160-436B-AEE3-5CB0C9EE5B6C}"/>
              </a:ext>
            </a:extLst>
          </p:cNvPr>
          <p:cNvSpPr>
            <a:spLocks noGrp="1"/>
          </p:cNvSpPr>
          <p:nvPr>
            <p:ph type="body" sz="quarter" idx="18"/>
          </p:nvPr>
        </p:nvSpPr>
        <p:spPr bwMode="gray">
          <a:xfrm>
            <a:off x="1096168" y="2387770"/>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3">
            <a:extLst>
              <a:ext uri="{FF2B5EF4-FFF2-40B4-BE49-F238E27FC236}">
                <a16:creationId xmlns:a16="http://schemas.microsoft.com/office/drawing/2014/main" id="{57E6E6B9-5A6D-483D-9427-A8A7C8CEC0A0}"/>
              </a:ext>
            </a:extLst>
          </p:cNvPr>
          <p:cNvSpPr>
            <a:spLocks noGrp="1"/>
          </p:cNvSpPr>
          <p:nvPr>
            <p:ph type="body" sz="quarter" idx="19"/>
          </p:nvPr>
        </p:nvSpPr>
        <p:spPr bwMode="gray">
          <a:xfrm>
            <a:off x="1096168" y="3294652"/>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a:extLst>
              <a:ext uri="{FF2B5EF4-FFF2-40B4-BE49-F238E27FC236}">
                <a16:creationId xmlns:a16="http://schemas.microsoft.com/office/drawing/2014/main" id="{5D8365E9-2965-48D0-B78D-AE4551692974}"/>
              </a:ext>
            </a:extLst>
          </p:cNvPr>
          <p:cNvSpPr>
            <a:spLocks noGrp="1"/>
          </p:cNvSpPr>
          <p:nvPr>
            <p:ph type="body" sz="quarter" idx="20"/>
          </p:nvPr>
        </p:nvSpPr>
        <p:spPr bwMode="gray">
          <a:xfrm>
            <a:off x="1096168" y="4201534"/>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3">
            <a:extLst>
              <a:ext uri="{FF2B5EF4-FFF2-40B4-BE49-F238E27FC236}">
                <a16:creationId xmlns:a16="http://schemas.microsoft.com/office/drawing/2014/main" id="{6E0D4DED-ED55-47A3-A3E1-FA095DCCC10C}"/>
              </a:ext>
            </a:extLst>
          </p:cNvPr>
          <p:cNvSpPr>
            <a:spLocks noGrp="1"/>
          </p:cNvSpPr>
          <p:nvPr>
            <p:ph type="body" sz="quarter" idx="21"/>
          </p:nvPr>
        </p:nvSpPr>
        <p:spPr bwMode="gray">
          <a:xfrm>
            <a:off x="1096168" y="5108416"/>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3">
            <a:extLst>
              <a:ext uri="{FF2B5EF4-FFF2-40B4-BE49-F238E27FC236}">
                <a16:creationId xmlns:a16="http://schemas.microsoft.com/office/drawing/2014/main" id="{5AA6D539-46E6-42EC-9D57-7E3888068816}"/>
              </a:ext>
            </a:extLst>
          </p:cNvPr>
          <p:cNvSpPr>
            <a:spLocks noGrp="1"/>
          </p:cNvSpPr>
          <p:nvPr>
            <p:ph type="body" sz="quarter" idx="22"/>
          </p:nvPr>
        </p:nvSpPr>
        <p:spPr bwMode="gray">
          <a:xfrm>
            <a:off x="1096168" y="6015297"/>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3">
            <a:extLst>
              <a:ext uri="{FF2B5EF4-FFF2-40B4-BE49-F238E27FC236}">
                <a16:creationId xmlns:a16="http://schemas.microsoft.com/office/drawing/2014/main" id="{4F0B40F0-906B-45DE-910A-EC7BC15C8FBA}"/>
              </a:ext>
            </a:extLst>
          </p:cNvPr>
          <p:cNvSpPr>
            <a:spLocks noGrp="1"/>
          </p:cNvSpPr>
          <p:nvPr>
            <p:ph type="body" sz="quarter" idx="23"/>
          </p:nvPr>
        </p:nvSpPr>
        <p:spPr bwMode="gray">
          <a:xfrm>
            <a:off x="6065036" y="1480888"/>
            <a:ext cx="4141027"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3">
            <a:extLst>
              <a:ext uri="{FF2B5EF4-FFF2-40B4-BE49-F238E27FC236}">
                <a16:creationId xmlns:a16="http://schemas.microsoft.com/office/drawing/2014/main" id="{79D693ED-ACBE-4A70-B881-79BF6E6CB281}"/>
              </a:ext>
            </a:extLst>
          </p:cNvPr>
          <p:cNvSpPr>
            <a:spLocks noGrp="1"/>
          </p:cNvSpPr>
          <p:nvPr>
            <p:ph type="body" sz="quarter" idx="24"/>
          </p:nvPr>
        </p:nvSpPr>
        <p:spPr bwMode="gray">
          <a:xfrm>
            <a:off x="6065036" y="2387770"/>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3">
            <a:extLst>
              <a:ext uri="{FF2B5EF4-FFF2-40B4-BE49-F238E27FC236}">
                <a16:creationId xmlns:a16="http://schemas.microsoft.com/office/drawing/2014/main" id="{7C2B8079-A52B-48C1-880A-F6CA7E191C0F}"/>
              </a:ext>
            </a:extLst>
          </p:cNvPr>
          <p:cNvSpPr>
            <a:spLocks noGrp="1"/>
          </p:cNvSpPr>
          <p:nvPr>
            <p:ph type="body" sz="quarter" idx="25"/>
          </p:nvPr>
        </p:nvSpPr>
        <p:spPr bwMode="gray">
          <a:xfrm>
            <a:off x="6065036" y="3294652"/>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5" name="Text Placeholder 3">
            <a:extLst>
              <a:ext uri="{FF2B5EF4-FFF2-40B4-BE49-F238E27FC236}">
                <a16:creationId xmlns:a16="http://schemas.microsoft.com/office/drawing/2014/main" id="{E3B5A97F-5DFD-430F-9221-CB7A13DE2C6F}"/>
              </a:ext>
            </a:extLst>
          </p:cNvPr>
          <p:cNvSpPr>
            <a:spLocks noGrp="1"/>
          </p:cNvSpPr>
          <p:nvPr>
            <p:ph type="body" sz="quarter" idx="26"/>
          </p:nvPr>
        </p:nvSpPr>
        <p:spPr bwMode="gray">
          <a:xfrm>
            <a:off x="6065036" y="4201534"/>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6" name="Text Placeholder 3">
            <a:extLst>
              <a:ext uri="{FF2B5EF4-FFF2-40B4-BE49-F238E27FC236}">
                <a16:creationId xmlns:a16="http://schemas.microsoft.com/office/drawing/2014/main" id="{51A04683-BCAC-467D-9657-7D6B4DD27706}"/>
              </a:ext>
            </a:extLst>
          </p:cNvPr>
          <p:cNvSpPr>
            <a:spLocks noGrp="1"/>
          </p:cNvSpPr>
          <p:nvPr>
            <p:ph type="body" sz="quarter" idx="27"/>
          </p:nvPr>
        </p:nvSpPr>
        <p:spPr bwMode="gray">
          <a:xfrm>
            <a:off x="6065036" y="5108416"/>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7" name="Text Placeholder 3">
            <a:extLst>
              <a:ext uri="{FF2B5EF4-FFF2-40B4-BE49-F238E27FC236}">
                <a16:creationId xmlns:a16="http://schemas.microsoft.com/office/drawing/2014/main" id="{B912282C-0053-49D4-B1F2-8FD1889E743E}"/>
              </a:ext>
            </a:extLst>
          </p:cNvPr>
          <p:cNvSpPr>
            <a:spLocks noGrp="1"/>
          </p:cNvSpPr>
          <p:nvPr>
            <p:ph type="body" sz="quarter" idx="28"/>
          </p:nvPr>
        </p:nvSpPr>
        <p:spPr bwMode="gray">
          <a:xfrm>
            <a:off x="6065036" y="6015297"/>
            <a:ext cx="4142582" cy="428074"/>
          </a:xfrm>
        </p:spPr>
        <p:txBody>
          <a:bodyPr anchor="ctr" anchorCtr="0"/>
          <a:lstStyle>
            <a:lvl1pPr marL="0" indent="0">
              <a:spcAft>
                <a:spcPts val="0"/>
              </a:spcAft>
              <a:buFont typeface="Arial" panose="020B0604020202020204" pitchFamily="34" charset="0"/>
              <a:buNone/>
              <a:defRPr b="1"/>
            </a:lvl1pPr>
            <a:lvl2pPr marL="0" indent="0">
              <a:spcAft>
                <a:spcPts val="0"/>
              </a:spcAft>
              <a:buFont typeface="Arial" panose="020B0604020202020204" pitchFamily="34" charset="0"/>
              <a:buNone/>
              <a:defRPr b="1"/>
            </a:lvl2pPr>
            <a:lvl3pPr marL="0" indent="0">
              <a:spcAft>
                <a:spcPts val="0"/>
              </a:spcAft>
              <a:buNone/>
              <a:defRPr b="1"/>
            </a:lvl3pPr>
            <a:lvl4pPr marL="0" indent="0">
              <a:spcAft>
                <a:spcPts val="0"/>
              </a:spcAft>
              <a:buNone/>
              <a:defRPr b="1"/>
            </a:lvl4pPr>
            <a:lvl5pPr marL="0" indent="0">
              <a:spcAft>
                <a:spcPts val="0"/>
              </a:spcAft>
              <a:buNone/>
              <a:defRPr b="1"/>
            </a:lvl5pPr>
            <a:lvl6pPr marL="0" indent="0">
              <a:spcAft>
                <a:spcPts val="0"/>
              </a:spcAft>
              <a:buNone/>
              <a:defRPr b="1"/>
            </a:lvl6pPr>
            <a:lvl7pPr marL="0" indent="0">
              <a:spcAft>
                <a:spcPts val="0"/>
              </a:spcAft>
              <a:buNone/>
              <a:defRPr b="1"/>
            </a:lvl7pPr>
            <a:lvl8pPr marL="0" indent="0">
              <a:spcAft>
                <a:spcPts val="0"/>
              </a:spcAft>
              <a:buNone/>
              <a:defRPr b="1"/>
            </a:lvl8pPr>
            <a:lvl9pPr marL="0" indent="0">
              <a:spcAft>
                <a:spcPts val="0"/>
              </a:spcAft>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8" name="Text Placeholder 3">
            <a:extLst>
              <a:ext uri="{FF2B5EF4-FFF2-40B4-BE49-F238E27FC236}">
                <a16:creationId xmlns:a16="http://schemas.microsoft.com/office/drawing/2014/main" id="{4E5EAB60-4AB0-4FF7-BBD9-AAC6144A3AA8}"/>
              </a:ext>
            </a:extLst>
          </p:cNvPr>
          <p:cNvSpPr>
            <a:spLocks noGrp="1"/>
          </p:cNvSpPr>
          <p:nvPr>
            <p:ph type="body" sz="quarter" idx="29"/>
          </p:nvPr>
        </p:nvSpPr>
        <p:spPr bwMode="gray">
          <a:xfrm>
            <a:off x="485775" y="1480888"/>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9" name="Text Placeholder 3">
            <a:extLst>
              <a:ext uri="{FF2B5EF4-FFF2-40B4-BE49-F238E27FC236}">
                <a16:creationId xmlns:a16="http://schemas.microsoft.com/office/drawing/2014/main" id="{AC121B3F-7C97-4C9E-BC81-0DE964835F33}"/>
              </a:ext>
            </a:extLst>
          </p:cNvPr>
          <p:cNvSpPr>
            <a:spLocks noGrp="1"/>
          </p:cNvSpPr>
          <p:nvPr>
            <p:ph type="body" sz="quarter" idx="30"/>
          </p:nvPr>
        </p:nvSpPr>
        <p:spPr bwMode="gray">
          <a:xfrm>
            <a:off x="485775" y="2387770"/>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0" name="Text Placeholder 3">
            <a:extLst>
              <a:ext uri="{FF2B5EF4-FFF2-40B4-BE49-F238E27FC236}">
                <a16:creationId xmlns:a16="http://schemas.microsoft.com/office/drawing/2014/main" id="{097C94F8-D8D7-4714-A0B5-7CD8B0637AA0}"/>
              </a:ext>
            </a:extLst>
          </p:cNvPr>
          <p:cNvSpPr>
            <a:spLocks noGrp="1"/>
          </p:cNvSpPr>
          <p:nvPr>
            <p:ph type="body" sz="quarter" idx="31"/>
          </p:nvPr>
        </p:nvSpPr>
        <p:spPr bwMode="gray">
          <a:xfrm>
            <a:off x="485775" y="3294652"/>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1" name="Text Placeholder 3">
            <a:extLst>
              <a:ext uri="{FF2B5EF4-FFF2-40B4-BE49-F238E27FC236}">
                <a16:creationId xmlns:a16="http://schemas.microsoft.com/office/drawing/2014/main" id="{2D967E4E-C31E-41DD-9A5A-8507F2CFE77A}"/>
              </a:ext>
            </a:extLst>
          </p:cNvPr>
          <p:cNvSpPr>
            <a:spLocks noGrp="1"/>
          </p:cNvSpPr>
          <p:nvPr>
            <p:ph type="body" sz="quarter" idx="32"/>
          </p:nvPr>
        </p:nvSpPr>
        <p:spPr bwMode="gray">
          <a:xfrm>
            <a:off x="485775" y="4201534"/>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2" name="Text Placeholder 3">
            <a:extLst>
              <a:ext uri="{FF2B5EF4-FFF2-40B4-BE49-F238E27FC236}">
                <a16:creationId xmlns:a16="http://schemas.microsoft.com/office/drawing/2014/main" id="{264E96FA-32D1-40C6-8F07-4C375DFB9D79}"/>
              </a:ext>
            </a:extLst>
          </p:cNvPr>
          <p:cNvSpPr>
            <a:spLocks noGrp="1"/>
          </p:cNvSpPr>
          <p:nvPr>
            <p:ph type="body" sz="quarter" idx="33"/>
          </p:nvPr>
        </p:nvSpPr>
        <p:spPr bwMode="gray">
          <a:xfrm>
            <a:off x="485775" y="5108416"/>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3" name="Text Placeholder 3">
            <a:extLst>
              <a:ext uri="{FF2B5EF4-FFF2-40B4-BE49-F238E27FC236}">
                <a16:creationId xmlns:a16="http://schemas.microsoft.com/office/drawing/2014/main" id="{5C399FFC-D397-451C-970A-5B06328C4D2B}"/>
              </a:ext>
            </a:extLst>
          </p:cNvPr>
          <p:cNvSpPr>
            <a:spLocks noGrp="1"/>
          </p:cNvSpPr>
          <p:nvPr>
            <p:ph type="body" sz="quarter" idx="34"/>
          </p:nvPr>
        </p:nvSpPr>
        <p:spPr bwMode="gray">
          <a:xfrm>
            <a:off x="485775" y="6015297"/>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4" name="Text Placeholder 3">
            <a:extLst>
              <a:ext uri="{FF2B5EF4-FFF2-40B4-BE49-F238E27FC236}">
                <a16:creationId xmlns:a16="http://schemas.microsoft.com/office/drawing/2014/main" id="{A3A5A7A7-5957-452F-A2F9-06042FF46D33}"/>
              </a:ext>
            </a:extLst>
          </p:cNvPr>
          <p:cNvSpPr>
            <a:spLocks noGrp="1"/>
          </p:cNvSpPr>
          <p:nvPr>
            <p:ph type="body" sz="quarter" idx="35"/>
          </p:nvPr>
        </p:nvSpPr>
        <p:spPr bwMode="gray">
          <a:xfrm>
            <a:off x="5453063" y="1480888"/>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5" name="Text Placeholder 3">
            <a:extLst>
              <a:ext uri="{FF2B5EF4-FFF2-40B4-BE49-F238E27FC236}">
                <a16:creationId xmlns:a16="http://schemas.microsoft.com/office/drawing/2014/main" id="{3D18B793-8C39-4F38-867F-7681C49FEF4B}"/>
              </a:ext>
            </a:extLst>
          </p:cNvPr>
          <p:cNvSpPr>
            <a:spLocks noGrp="1"/>
          </p:cNvSpPr>
          <p:nvPr>
            <p:ph type="body" sz="quarter" idx="36"/>
          </p:nvPr>
        </p:nvSpPr>
        <p:spPr bwMode="gray">
          <a:xfrm>
            <a:off x="5453063" y="2387770"/>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6" name="Text Placeholder 3">
            <a:extLst>
              <a:ext uri="{FF2B5EF4-FFF2-40B4-BE49-F238E27FC236}">
                <a16:creationId xmlns:a16="http://schemas.microsoft.com/office/drawing/2014/main" id="{EB0547B4-8FF9-40B8-900B-BE08E71D5246}"/>
              </a:ext>
            </a:extLst>
          </p:cNvPr>
          <p:cNvSpPr>
            <a:spLocks noGrp="1"/>
          </p:cNvSpPr>
          <p:nvPr>
            <p:ph type="body" sz="quarter" idx="37"/>
          </p:nvPr>
        </p:nvSpPr>
        <p:spPr bwMode="gray">
          <a:xfrm>
            <a:off x="5453063" y="3294652"/>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7" name="Text Placeholder 3">
            <a:extLst>
              <a:ext uri="{FF2B5EF4-FFF2-40B4-BE49-F238E27FC236}">
                <a16:creationId xmlns:a16="http://schemas.microsoft.com/office/drawing/2014/main" id="{66A6891E-C2F2-4DDD-A834-77D8A94145B4}"/>
              </a:ext>
            </a:extLst>
          </p:cNvPr>
          <p:cNvSpPr>
            <a:spLocks noGrp="1"/>
          </p:cNvSpPr>
          <p:nvPr>
            <p:ph type="body" sz="quarter" idx="38"/>
          </p:nvPr>
        </p:nvSpPr>
        <p:spPr bwMode="gray">
          <a:xfrm>
            <a:off x="5453063" y="4201534"/>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8" name="Text Placeholder 3">
            <a:extLst>
              <a:ext uri="{FF2B5EF4-FFF2-40B4-BE49-F238E27FC236}">
                <a16:creationId xmlns:a16="http://schemas.microsoft.com/office/drawing/2014/main" id="{37B0AC72-BF3C-4C0F-A246-0656DB1DB7F1}"/>
              </a:ext>
            </a:extLst>
          </p:cNvPr>
          <p:cNvSpPr>
            <a:spLocks noGrp="1"/>
          </p:cNvSpPr>
          <p:nvPr>
            <p:ph type="body" sz="quarter" idx="39"/>
          </p:nvPr>
        </p:nvSpPr>
        <p:spPr bwMode="gray">
          <a:xfrm>
            <a:off x="5453063" y="5108416"/>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Text Placeholder 3">
            <a:extLst>
              <a:ext uri="{FF2B5EF4-FFF2-40B4-BE49-F238E27FC236}">
                <a16:creationId xmlns:a16="http://schemas.microsoft.com/office/drawing/2014/main" id="{9A681D04-CF42-4129-B72C-11134D070393}"/>
              </a:ext>
            </a:extLst>
          </p:cNvPr>
          <p:cNvSpPr>
            <a:spLocks noGrp="1"/>
          </p:cNvSpPr>
          <p:nvPr>
            <p:ph type="body" sz="quarter" idx="40"/>
          </p:nvPr>
        </p:nvSpPr>
        <p:spPr bwMode="gray">
          <a:xfrm>
            <a:off x="5453063" y="6015297"/>
            <a:ext cx="428400" cy="428074"/>
          </a:xfrm>
          <a:solidFill>
            <a:schemeClr val="accent4"/>
          </a:solidFill>
        </p:spPr>
        <p:txBody>
          <a:bodyPr anchor="ctr" anchorCtr="0"/>
          <a:lstStyle>
            <a:lvl1pPr marL="0" indent="0" algn="ctr">
              <a:spcAft>
                <a:spcPts val="0"/>
              </a:spcAft>
              <a:buFont typeface="Arial" panose="020B0604020202020204" pitchFamily="34" charset="0"/>
              <a:buNone/>
              <a:defRPr b="1"/>
            </a:lvl1pPr>
            <a:lvl2pPr marL="0" indent="0" algn="ctr">
              <a:spcAft>
                <a:spcPts val="0"/>
              </a:spcAft>
              <a:buFont typeface="Arial" panose="020B0604020202020204" pitchFamily="34" charset="0"/>
              <a:buNone/>
              <a:defRPr b="1"/>
            </a:lvl2pPr>
            <a:lvl3pPr marL="0" indent="0" algn="ctr">
              <a:spcAft>
                <a:spcPts val="0"/>
              </a:spcAft>
              <a:buNone/>
              <a:defRPr b="1"/>
            </a:lvl3pPr>
            <a:lvl4pPr marL="0" indent="0" algn="ctr">
              <a:spcAft>
                <a:spcPts val="0"/>
              </a:spcAft>
              <a:buNone/>
              <a:defRPr b="1"/>
            </a:lvl4pPr>
            <a:lvl5pPr marL="0" indent="0" algn="ctr">
              <a:spcAft>
                <a:spcPts val="0"/>
              </a:spcAft>
              <a:buNone/>
              <a:defRPr b="1"/>
            </a:lvl5pPr>
            <a:lvl6pPr marL="0" indent="0" algn="ctr">
              <a:buNone/>
              <a:defRPr b="1"/>
            </a:lvl6pPr>
            <a:lvl7pPr marL="0" indent="0" algn="ctr">
              <a:buNone/>
              <a:defRPr b="1"/>
            </a:lvl7pPr>
            <a:lvl8pPr marL="0" indent="0" algn="ctr">
              <a:buNone/>
              <a:defRPr b="1"/>
            </a:lvl8pPr>
            <a:lvl9pPr marL="0" indent="0" algn="ctr">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Date Placeholder 16">
            <a:extLst>
              <a:ext uri="{FF2B5EF4-FFF2-40B4-BE49-F238E27FC236}">
                <a16:creationId xmlns:a16="http://schemas.microsoft.com/office/drawing/2014/main" id="{5839282C-50CD-4070-814F-FA1CD47BCEB8}"/>
              </a:ext>
            </a:extLst>
          </p:cNvPr>
          <p:cNvSpPr>
            <a:spLocks noGrp="1"/>
          </p:cNvSpPr>
          <p:nvPr>
            <p:ph type="dt" sz="half" idx="41"/>
          </p:nvPr>
        </p:nvSpPr>
        <p:spPr bwMode="gray"/>
        <p:txBody>
          <a:bodyPr/>
          <a:lstStyle/>
          <a:p>
            <a:fld id="{833B0FFA-CD2E-456D-90AB-8E101E018FAC}" type="datetime1">
              <a:rPr lang="en-US" smtClean="0"/>
              <a:t>10/5/2020</a:t>
            </a:fld>
            <a:endParaRPr lang="en-US" dirty="0"/>
          </a:p>
        </p:txBody>
      </p:sp>
      <p:sp>
        <p:nvSpPr>
          <p:cNvPr id="18" name="Footer Placeholder 17">
            <a:extLst>
              <a:ext uri="{FF2B5EF4-FFF2-40B4-BE49-F238E27FC236}">
                <a16:creationId xmlns:a16="http://schemas.microsoft.com/office/drawing/2014/main" id="{8B6925A6-1B10-40E5-9496-BBB0BD713E7E}"/>
              </a:ext>
            </a:extLst>
          </p:cNvPr>
          <p:cNvSpPr>
            <a:spLocks noGrp="1"/>
          </p:cNvSpPr>
          <p:nvPr>
            <p:ph type="ftr" sz="quarter" idx="42"/>
          </p:nvPr>
        </p:nvSpPr>
        <p:spPr bwMode="gray"/>
        <p:txBody>
          <a:bodyPr/>
          <a:lstStyle/>
          <a:p>
            <a:r>
              <a:rPr lang="en-US"/>
              <a:t>Footer</a:t>
            </a:r>
            <a:endParaRPr lang="en-US" dirty="0"/>
          </a:p>
        </p:txBody>
      </p:sp>
      <p:sp>
        <p:nvSpPr>
          <p:cNvPr id="19" name="Slide Number Placeholder 18">
            <a:extLst>
              <a:ext uri="{FF2B5EF4-FFF2-40B4-BE49-F238E27FC236}">
                <a16:creationId xmlns:a16="http://schemas.microsoft.com/office/drawing/2014/main" id="{101581B5-339C-4D8F-9A94-F919C6F47602}"/>
              </a:ext>
            </a:extLst>
          </p:cNvPr>
          <p:cNvSpPr>
            <a:spLocks noGrp="1"/>
          </p:cNvSpPr>
          <p:nvPr>
            <p:ph type="sldNum" sz="quarter" idx="43"/>
          </p:nvPr>
        </p:nvSpPr>
        <p:spPr bwMode="gray"/>
        <p:txBody>
          <a:bodyPr/>
          <a:lstStyle/>
          <a:p>
            <a:fld id="{8531A387-8DB4-42CE-AE8B-2DF94E4392E0}" type="slidenum">
              <a:rPr lang="en-US" smtClean="0"/>
              <a:pPr/>
              <a:t>‹#›</a:t>
            </a:fld>
            <a:endParaRPr lang="en-US" dirty="0"/>
          </a:p>
        </p:txBody>
      </p:sp>
      <p:sp>
        <p:nvSpPr>
          <p:cNvPr id="20" name="Title 19">
            <a:extLst>
              <a:ext uri="{FF2B5EF4-FFF2-40B4-BE49-F238E27FC236}">
                <a16:creationId xmlns:a16="http://schemas.microsoft.com/office/drawing/2014/main" id="{0827CCB9-A70A-440C-B439-61CA873A53B6}"/>
              </a:ext>
            </a:extLst>
          </p:cNvPr>
          <p:cNvSpPr>
            <a:spLocks noGrp="1"/>
          </p:cNvSpPr>
          <p:nvPr>
            <p:ph type="title"/>
          </p:nvPr>
        </p:nvSpPr>
        <p:spPr bwMode="gray">
          <a:xfrm>
            <a:off x="304801" y="431800"/>
            <a:ext cx="8336311" cy="432797"/>
          </a:xfrm>
        </p:spPr>
        <p:txBody>
          <a:bodyPr/>
          <a:lstStyle/>
          <a:p>
            <a:r>
              <a:rPr lang="en-US"/>
              <a:t>Click to edit Master title style</a:t>
            </a:r>
            <a:endParaRPr lang="en-US" dirty="0"/>
          </a:p>
        </p:txBody>
      </p:sp>
    </p:spTree>
    <p:extLst>
      <p:ext uri="{BB962C8B-B14F-4D97-AF65-F5344CB8AC3E}">
        <p14:creationId xmlns:p14="http://schemas.microsoft.com/office/powerpoint/2010/main" val="24987456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18" name="Table Placeholder 17">
            <a:extLst>
              <a:ext uri="{FF2B5EF4-FFF2-40B4-BE49-F238E27FC236}">
                <a16:creationId xmlns:a16="http://schemas.microsoft.com/office/drawing/2014/main" id="{5AE864D6-EE5E-4A75-949B-73BEFCAF1667}"/>
              </a:ext>
            </a:extLst>
          </p:cNvPr>
          <p:cNvSpPr>
            <a:spLocks noGrp="1"/>
          </p:cNvSpPr>
          <p:nvPr>
            <p:ph type="tbl" sz="quarter" idx="13"/>
          </p:nvPr>
        </p:nvSpPr>
        <p:spPr bwMode="gray">
          <a:xfrm>
            <a:off x="485775" y="1260475"/>
            <a:ext cx="9720263" cy="5400675"/>
          </a:xfrm>
        </p:spPr>
        <p:txBody>
          <a:bodyPr/>
          <a:lstStyle/>
          <a:p>
            <a:r>
              <a:rPr lang="en-US"/>
              <a:t>Click icon to add table</a:t>
            </a:r>
          </a:p>
        </p:txBody>
      </p:sp>
      <p:sp>
        <p:nvSpPr>
          <p:cNvPr id="8" name="Date Placeholder 7">
            <a:extLst>
              <a:ext uri="{FF2B5EF4-FFF2-40B4-BE49-F238E27FC236}">
                <a16:creationId xmlns:a16="http://schemas.microsoft.com/office/drawing/2014/main" id="{60FD7E01-136A-4A0F-A557-5C3FB829A95E}"/>
              </a:ext>
            </a:extLst>
          </p:cNvPr>
          <p:cNvSpPr>
            <a:spLocks noGrp="1"/>
          </p:cNvSpPr>
          <p:nvPr>
            <p:ph type="dt" sz="half" idx="14"/>
          </p:nvPr>
        </p:nvSpPr>
        <p:spPr bwMode="gray"/>
        <p:txBody>
          <a:bodyPr/>
          <a:lstStyle/>
          <a:p>
            <a:fld id="{833B0FFA-CD2E-456D-90AB-8E101E018FAC}" type="datetime1">
              <a:rPr lang="en-US" smtClean="0"/>
              <a:t>10/5/2020</a:t>
            </a:fld>
            <a:endParaRPr lang="en-US" dirty="0"/>
          </a:p>
        </p:txBody>
      </p:sp>
      <p:sp>
        <p:nvSpPr>
          <p:cNvPr id="9" name="Footer Placeholder 8">
            <a:extLst>
              <a:ext uri="{FF2B5EF4-FFF2-40B4-BE49-F238E27FC236}">
                <a16:creationId xmlns:a16="http://schemas.microsoft.com/office/drawing/2014/main" id="{045C5F18-AE0C-4497-9BB7-5F2E70F087A0}"/>
              </a:ext>
            </a:extLst>
          </p:cNvPr>
          <p:cNvSpPr>
            <a:spLocks noGrp="1"/>
          </p:cNvSpPr>
          <p:nvPr>
            <p:ph type="ftr" sz="quarter" idx="15"/>
          </p:nvPr>
        </p:nvSpPr>
        <p:spPr bwMode="gray"/>
        <p:txBody>
          <a:bodyPr/>
          <a:lstStyle/>
          <a:p>
            <a:r>
              <a:rPr lang="en-US"/>
              <a:t>Footer</a:t>
            </a:r>
            <a:endParaRPr lang="en-US" dirty="0"/>
          </a:p>
        </p:txBody>
      </p:sp>
      <p:sp>
        <p:nvSpPr>
          <p:cNvPr id="10" name="Slide Number Placeholder 9">
            <a:extLst>
              <a:ext uri="{FF2B5EF4-FFF2-40B4-BE49-F238E27FC236}">
                <a16:creationId xmlns:a16="http://schemas.microsoft.com/office/drawing/2014/main" id="{44FEDB45-6A0D-48D6-BA17-3CC53D316B6B}"/>
              </a:ext>
            </a:extLst>
          </p:cNvPr>
          <p:cNvSpPr>
            <a:spLocks noGrp="1"/>
          </p:cNvSpPr>
          <p:nvPr>
            <p:ph type="sldNum" sz="quarter" idx="16"/>
          </p:nvPr>
        </p:nvSpPr>
        <p:spPr bwMode="gray"/>
        <p:txBody>
          <a:bodyPr/>
          <a:lstStyle/>
          <a:p>
            <a:fld id="{8531A387-8DB4-42CE-AE8B-2DF94E4392E0}" type="slidenum">
              <a:rPr lang="en-US" smtClean="0"/>
              <a:pPr/>
              <a:t>‹#›</a:t>
            </a:fld>
            <a:endParaRPr lang="en-US" dirty="0"/>
          </a:p>
        </p:txBody>
      </p:sp>
      <p:sp>
        <p:nvSpPr>
          <p:cNvPr id="2" name="Title 1"/>
          <p:cNvSpPr>
            <a:spLocks noGrp="1"/>
          </p:cNvSpPr>
          <p:nvPr>
            <p:ph type="title"/>
          </p:nvPr>
        </p:nvSpPr>
        <p:spPr/>
        <p:txBody>
          <a:bodyPr/>
          <a:lstStyle/>
          <a:p>
            <a:r>
              <a:rPr lang="en-US" smtClean="0"/>
              <a:t>Click to edit Master title style</a:t>
            </a:r>
            <a:endParaRPr lang="cs-CZ"/>
          </a:p>
        </p:txBody>
      </p:sp>
    </p:spTree>
    <p:extLst>
      <p:ext uri="{BB962C8B-B14F-4D97-AF65-F5344CB8AC3E}">
        <p14:creationId xmlns:p14="http://schemas.microsoft.com/office/powerpoint/2010/main" val="25943472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9DE5ECF-AAC4-43CB-897A-B9954AB385F7}"/>
              </a:ext>
            </a:extLst>
          </p:cNvPr>
          <p:cNvSpPr>
            <a:spLocks noGrp="1"/>
          </p:cNvSpPr>
          <p:nvPr>
            <p:ph type="body" sz="quarter" idx="17"/>
          </p:nvPr>
        </p:nvSpPr>
        <p:spPr bwMode="gray">
          <a:xfrm>
            <a:off x="485775" y="1260380"/>
            <a:ext cx="9720263" cy="5400770"/>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3C9AF7BD-07FC-4B22-AD97-1EAC41CC196D}"/>
              </a:ext>
            </a:extLst>
          </p:cNvPr>
          <p:cNvSpPr>
            <a:spLocks noGrp="1"/>
          </p:cNvSpPr>
          <p:nvPr>
            <p:ph type="dt" sz="half" idx="18"/>
          </p:nvPr>
        </p:nvSpPr>
        <p:spPr bwMode="gray"/>
        <p:txBody>
          <a:bodyPr/>
          <a:lstStyle/>
          <a:p>
            <a:fld id="{BC4D6723-E001-4781-B56E-988D2708897D}" type="datetime1">
              <a:rPr lang="en-US" smtClean="0"/>
              <a:t>10/5/2020</a:t>
            </a:fld>
            <a:endParaRPr lang="en-US" dirty="0"/>
          </a:p>
        </p:txBody>
      </p:sp>
      <p:sp>
        <p:nvSpPr>
          <p:cNvPr id="6" name="Footer Placeholder 5">
            <a:extLst>
              <a:ext uri="{FF2B5EF4-FFF2-40B4-BE49-F238E27FC236}">
                <a16:creationId xmlns:a16="http://schemas.microsoft.com/office/drawing/2014/main" id="{3D6D34E9-D4E4-40D8-834F-1CC35DF1EE6B}"/>
              </a:ext>
            </a:extLst>
          </p:cNvPr>
          <p:cNvSpPr>
            <a:spLocks noGrp="1"/>
          </p:cNvSpPr>
          <p:nvPr>
            <p:ph type="ftr" sz="quarter" idx="19"/>
          </p:nvPr>
        </p:nvSpPr>
        <p:spPr bwMode="gray"/>
        <p:txBody>
          <a:bodyPr/>
          <a:lstStyle/>
          <a:p>
            <a:r>
              <a:rPr lang="en-US"/>
              <a:t>Footer</a:t>
            </a:r>
            <a:endParaRPr lang="en-US" dirty="0"/>
          </a:p>
        </p:txBody>
      </p:sp>
      <p:sp>
        <p:nvSpPr>
          <p:cNvPr id="10" name="Slide Number Placeholder 9">
            <a:extLst>
              <a:ext uri="{FF2B5EF4-FFF2-40B4-BE49-F238E27FC236}">
                <a16:creationId xmlns:a16="http://schemas.microsoft.com/office/drawing/2014/main" id="{3AC9E064-2064-4CFD-972A-752C43423E74}"/>
              </a:ext>
            </a:extLst>
          </p:cNvPr>
          <p:cNvSpPr>
            <a:spLocks noGrp="1"/>
          </p:cNvSpPr>
          <p:nvPr>
            <p:ph type="sldNum" sz="quarter" idx="20"/>
          </p:nvPr>
        </p:nvSpPr>
        <p:spPr bwMode="gray"/>
        <p:txBody>
          <a:bodyPr/>
          <a:lstStyle/>
          <a:p>
            <a:fld id="{8531A387-8DB4-42CE-AE8B-2DF94E4392E0}" type="slidenum">
              <a:rPr lang="en-US" smtClean="0"/>
              <a:pPr/>
              <a:t>‹#›</a:t>
            </a:fld>
            <a:endParaRPr lang="en-US" dirty="0"/>
          </a:p>
        </p:txBody>
      </p:sp>
      <p:sp>
        <p:nvSpPr>
          <p:cNvPr id="2" name="Title 1">
            <a:extLst>
              <a:ext uri="{FF2B5EF4-FFF2-40B4-BE49-F238E27FC236}">
                <a16:creationId xmlns:a16="http://schemas.microsoft.com/office/drawing/2014/main" id="{DCB85A57-8DD2-4519-8A64-5F65DE7109B8}"/>
              </a:ext>
            </a:extLst>
          </p:cNvPr>
          <p:cNvSpPr>
            <a:spLocks noGrp="1"/>
          </p:cNvSpPr>
          <p:nvPr>
            <p:ph type="title"/>
          </p:nvPr>
        </p:nvSpPr>
        <p:spPr bwMode="gray"/>
        <p:txBody>
          <a:bodyPr/>
          <a:lstStyle/>
          <a:p>
            <a:r>
              <a:rPr lang="en-US"/>
              <a:t>Click to edit Master title style</a:t>
            </a:r>
            <a:endParaRPr lang="en-US" dirty="0"/>
          </a:p>
        </p:txBody>
      </p:sp>
      <p:sp>
        <p:nvSpPr>
          <p:cNvPr id="11" name="Subtitle 2">
            <a:extLst>
              <a:ext uri="{FF2B5EF4-FFF2-40B4-BE49-F238E27FC236}">
                <a16:creationId xmlns:a16="http://schemas.microsoft.com/office/drawing/2014/main" id="{52BA88FE-BB33-42DE-905D-807064A71E42}"/>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Tree>
    <p:extLst>
      <p:ext uri="{BB962C8B-B14F-4D97-AF65-F5344CB8AC3E}">
        <p14:creationId xmlns:p14="http://schemas.microsoft.com/office/powerpoint/2010/main" val="33831410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xt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C8483AB-E364-4A85-94A6-84D0F947AB5F}"/>
              </a:ext>
            </a:extLst>
          </p:cNvPr>
          <p:cNvSpPr>
            <a:spLocks noGrp="1"/>
          </p:cNvSpPr>
          <p:nvPr>
            <p:ph type="dt" sz="half" idx="19"/>
          </p:nvPr>
        </p:nvSpPr>
        <p:spPr bwMode="gray"/>
        <p:txBody>
          <a:bodyPr/>
          <a:lstStyle/>
          <a:p>
            <a:fld id="{6EC2B932-6444-4DD8-8676-DDDCFCBEFD91}" type="datetime1">
              <a:rPr lang="en-US" smtClean="0"/>
              <a:t>10/5/2020</a:t>
            </a:fld>
            <a:endParaRPr lang="en-US" dirty="0"/>
          </a:p>
        </p:txBody>
      </p:sp>
      <p:sp>
        <p:nvSpPr>
          <p:cNvPr id="4" name="Footer Placeholder 3">
            <a:extLst>
              <a:ext uri="{FF2B5EF4-FFF2-40B4-BE49-F238E27FC236}">
                <a16:creationId xmlns:a16="http://schemas.microsoft.com/office/drawing/2014/main" id="{3D94AB98-4F8F-4C84-8FAD-10729EEE0262}"/>
              </a:ext>
            </a:extLst>
          </p:cNvPr>
          <p:cNvSpPr>
            <a:spLocks noGrp="1"/>
          </p:cNvSpPr>
          <p:nvPr>
            <p:ph type="ftr" sz="quarter" idx="20"/>
          </p:nvPr>
        </p:nvSpPr>
        <p:spPr bwMode="gray"/>
        <p:txBody>
          <a:bodyPr/>
          <a:lstStyle/>
          <a:p>
            <a:r>
              <a:rPr lang="en-US"/>
              <a:t>Footer</a:t>
            </a:r>
            <a:endParaRPr lang="en-US" dirty="0"/>
          </a:p>
        </p:txBody>
      </p:sp>
      <p:sp>
        <p:nvSpPr>
          <p:cNvPr id="5" name="Slide Number Placeholder 4">
            <a:extLst>
              <a:ext uri="{FF2B5EF4-FFF2-40B4-BE49-F238E27FC236}">
                <a16:creationId xmlns:a16="http://schemas.microsoft.com/office/drawing/2014/main" id="{FD81645B-66D3-4CBF-80B1-46E952C686A7}"/>
              </a:ext>
            </a:extLst>
          </p:cNvPr>
          <p:cNvSpPr>
            <a:spLocks noGrp="1"/>
          </p:cNvSpPr>
          <p:nvPr>
            <p:ph type="sldNum" sz="quarter" idx="21"/>
          </p:nvPr>
        </p:nvSpPr>
        <p:spPr bwMode="gray"/>
        <p:txBody>
          <a:bodyPr/>
          <a:lstStyle/>
          <a:p>
            <a:fld id="{8531A387-8DB4-42CE-AE8B-2DF94E4392E0}" type="slidenum">
              <a:rPr lang="en-US" smtClean="0"/>
              <a:pPr/>
              <a:t>‹#›</a:t>
            </a:fld>
            <a:endParaRPr lang="en-US" dirty="0"/>
          </a:p>
        </p:txBody>
      </p:sp>
      <p:sp>
        <p:nvSpPr>
          <p:cNvPr id="15" name="Text Placeholder 3">
            <a:extLst>
              <a:ext uri="{FF2B5EF4-FFF2-40B4-BE49-F238E27FC236}">
                <a16:creationId xmlns:a16="http://schemas.microsoft.com/office/drawing/2014/main" id="{2D6725A2-9844-4D19-A861-A80DA4D85016}"/>
              </a:ext>
            </a:extLst>
          </p:cNvPr>
          <p:cNvSpPr>
            <a:spLocks noGrp="1"/>
          </p:cNvSpPr>
          <p:nvPr>
            <p:ph type="body" sz="quarter" idx="17"/>
          </p:nvPr>
        </p:nvSpPr>
        <p:spPr bwMode="gray">
          <a:xfrm>
            <a:off x="485774" y="1260475"/>
            <a:ext cx="4681539" cy="5400675"/>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a:extLst>
              <a:ext uri="{FF2B5EF4-FFF2-40B4-BE49-F238E27FC236}">
                <a16:creationId xmlns:a16="http://schemas.microsoft.com/office/drawing/2014/main" id="{AF81AD37-F0DB-458D-9EDB-F9F5EBBD0A7F}"/>
              </a:ext>
            </a:extLst>
          </p:cNvPr>
          <p:cNvSpPr>
            <a:spLocks noGrp="1"/>
          </p:cNvSpPr>
          <p:nvPr>
            <p:ph type="body" sz="quarter" idx="22"/>
          </p:nvPr>
        </p:nvSpPr>
        <p:spPr bwMode="gray">
          <a:xfrm>
            <a:off x="5526088" y="1260475"/>
            <a:ext cx="4679950" cy="5400675"/>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5">
            <a:extLst>
              <a:ext uri="{FF2B5EF4-FFF2-40B4-BE49-F238E27FC236}">
                <a16:creationId xmlns:a16="http://schemas.microsoft.com/office/drawing/2014/main" id="{A69EA401-D325-46C7-B62E-BA338AFC1F5B}"/>
              </a:ext>
            </a:extLst>
          </p:cNvPr>
          <p:cNvSpPr>
            <a:spLocks noGrp="1"/>
          </p:cNvSpPr>
          <p:nvPr>
            <p:ph type="title"/>
          </p:nvPr>
        </p:nvSpPr>
        <p:spPr bwMode="gray"/>
        <p:txBody>
          <a:bodyPr/>
          <a:lstStyle/>
          <a:p>
            <a:r>
              <a:rPr lang="en-US"/>
              <a:t>Click to edit Master title style</a:t>
            </a:r>
          </a:p>
        </p:txBody>
      </p:sp>
      <p:sp>
        <p:nvSpPr>
          <p:cNvPr id="14" name="Subtitle 2">
            <a:extLst>
              <a:ext uri="{FF2B5EF4-FFF2-40B4-BE49-F238E27FC236}">
                <a16:creationId xmlns:a16="http://schemas.microsoft.com/office/drawing/2014/main" id="{16DD7C19-F66E-444D-A06F-5B2858931E0C}"/>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Tree>
    <p:extLst>
      <p:ext uri="{BB962C8B-B14F-4D97-AF65-F5344CB8AC3E}">
        <p14:creationId xmlns:p14="http://schemas.microsoft.com/office/powerpoint/2010/main" val="25452707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xt 2 (1)">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C8483AB-E364-4A85-94A6-84D0F947AB5F}"/>
              </a:ext>
            </a:extLst>
          </p:cNvPr>
          <p:cNvSpPr>
            <a:spLocks noGrp="1"/>
          </p:cNvSpPr>
          <p:nvPr>
            <p:ph type="dt" sz="half" idx="19"/>
          </p:nvPr>
        </p:nvSpPr>
        <p:spPr bwMode="gray"/>
        <p:txBody>
          <a:bodyPr/>
          <a:lstStyle/>
          <a:p>
            <a:fld id="{8696D3BC-2EEF-4BE9-BD84-70F12E169229}" type="datetime1">
              <a:rPr lang="en-US" smtClean="0"/>
              <a:t>10/5/2020</a:t>
            </a:fld>
            <a:endParaRPr lang="en-US" dirty="0"/>
          </a:p>
        </p:txBody>
      </p:sp>
      <p:sp>
        <p:nvSpPr>
          <p:cNvPr id="4" name="Footer Placeholder 3">
            <a:extLst>
              <a:ext uri="{FF2B5EF4-FFF2-40B4-BE49-F238E27FC236}">
                <a16:creationId xmlns:a16="http://schemas.microsoft.com/office/drawing/2014/main" id="{3D94AB98-4F8F-4C84-8FAD-10729EEE0262}"/>
              </a:ext>
            </a:extLst>
          </p:cNvPr>
          <p:cNvSpPr>
            <a:spLocks noGrp="1"/>
          </p:cNvSpPr>
          <p:nvPr>
            <p:ph type="ftr" sz="quarter" idx="20"/>
          </p:nvPr>
        </p:nvSpPr>
        <p:spPr bwMode="gray"/>
        <p:txBody>
          <a:bodyPr/>
          <a:lstStyle/>
          <a:p>
            <a:r>
              <a:rPr lang="en-US"/>
              <a:t>Footer</a:t>
            </a:r>
            <a:endParaRPr lang="en-US" dirty="0"/>
          </a:p>
        </p:txBody>
      </p:sp>
      <p:sp>
        <p:nvSpPr>
          <p:cNvPr id="5" name="Slide Number Placeholder 4">
            <a:extLst>
              <a:ext uri="{FF2B5EF4-FFF2-40B4-BE49-F238E27FC236}">
                <a16:creationId xmlns:a16="http://schemas.microsoft.com/office/drawing/2014/main" id="{FD81645B-66D3-4CBF-80B1-46E952C686A7}"/>
              </a:ext>
            </a:extLst>
          </p:cNvPr>
          <p:cNvSpPr>
            <a:spLocks noGrp="1"/>
          </p:cNvSpPr>
          <p:nvPr>
            <p:ph type="sldNum" sz="quarter" idx="21"/>
          </p:nvPr>
        </p:nvSpPr>
        <p:spPr bwMode="gray"/>
        <p:txBody>
          <a:bodyPr/>
          <a:lstStyle/>
          <a:p>
            <a:fld id="{8531A387-8DB4-42CE-AE8B-2DF94E4392E0}" type="slidenum">
              <a:rPr lang="en-US" smtClean="0"/>
              <a:pPr/>
              <a:t>‹#›</a:t>
            </a:fld>
            <a:endParaRPr lang="en-US" dirty="0"/>
          </a:p>
        </p:txBody>
      </p:sp>
      <p:sp>
        <p:nvSpPr>
          <p:cNvPr id="22" name="Text Placeholder 3">
            <a:extLst>
              <a:ext uri="{FF2B5EF4-FFF2-40B4-BE49-F238E27FC236}">
                <a16:creationId xmlns:a16="http://schemas.microsoft.com/office/drawing/2014/main" id="{833D6BF6-1328-4636-A373-70EDE6947D4E}"/>
              </a:ext>
            </a:extLst>
          </p:cNvPr>
          <p:cNvSpPr>
            <a:spLocks noGrp="1"/>
          </p:cNvSpPr>
          <p:nvPr>
            <p:ph type="body" sz="quarter" idx="17"/>
          </p:nvPr>
        </p:nvSpPr>
        <p:spPr bwMode="gray">
          <a:xfrm>
            <a:off x="485775" y="1620840"/>
            <a:ext cx="9720263" cy="5040309"/>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3">
            <a:extLst>
              <a:ext uri="{FF2B5EF4-FFF2-40B4-BE49-F238E27FC236}">
                <a16:creationId xmlns:a16="http://schemas.microsoft.com/office/drawing/2014/main" id="{986D3096-F23D-4021-9FC1-0906268C8A27}"/>
              </a:ext>
            </a:extLst>
          </p:cNvPr>
          <p:cNvSpPr>
            <a:spLocks noGrp="1"/>
          </p:cNvSpPr>
          <p:nvPr>
            <p:ph type="body" sz="quarter" idx="23"/>
          </p:nvPr>
        </p:nvSpPr>
        <p:spPr bwMode="gray">
          <a:xfrm>
            <a:off x="485775" y="1260475"/>
            <a:ext cx="9720263" cy="234000"/>
          </a:xfrm>
        </p:spPr>
        <p:txBody>
          <a:bodyPr bIns="36000"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a:extLst>
              <a:ext uri="{FF2B5EF4-FFF2-40B4-BE49-F238E27FC236}">
                <a16:creationId xmlns:a16="http://schemas.microsoft.com/office/drawing/2014/main" id="{E19C9BB4-3D74-4859-890D-64B2837D7964}"/>
              </a:ext>
            </a:extLst>
          </p:cNvPr>
          <p:cNvCxnSpPr>
            <a:cxnSpLocks/>
          </p:cNvCxnSpPr>
          <p:nvPr/>
        </p:nvCxnSpPr>
        <p:spPr bwMode="gray">
          <a:xfrm>
            <a:off x="485775" y="1494475"/>
            <a:ext cx="9720263"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C1716933-976D-4E67-A0D6-D1FF5CF2E14B}"/>
              </a:ext>
            </a:extLst>
          </p:cNvPr>
          <p:cNvSpPr>
            <a:spLocks noGrp="1"/>
          </p:cNvSpPr>
          <p:nvPr>
            <p:ph type="title"/>
          </p:nvPr>
        </p:nvSpPr>
        <p:spPr bwMode="gray"/>
        <p:txBody>
          <a:bodyPr/>
          <a:lstStyle/>
          <a:p>
            <a:r>
              <a:rPr lang="en-US"/>
              <a:t>Click to edit Master title style</a:t>
            </a:r>
          </a:p>
        </p:txBody>
      </p:sp>
      <p:sp>
        <p:nvSpPr>
          <p:cNvPr id="18" name="Subtitle 2">
            <a:extLst>
              <a:ext uri="{FF2B5EF4-FFF2-40B4-BE49-F238E27FC236}">
                <a16:creationId xmlns:a16="http://schemas.microsoft.com/office/drawing/2014/main" id="{8B93F0F1-3EEC-4C9A-95C2-312932FD1ADB}"/>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Tree>
    <p:extLst>
      <p:ext uri="{BB962C8B-B14F-4D97-AF65-F5344CB8AC3E}">
        <p14:creationId xmlns:p14="http://schemas.microsoft.com/office/powerpoint/2010/main" val="838009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xt 2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C8483AB-E364-4A85-94A6-84D0F947AB5F}"/>
              </a:ext>
            </a:extLst>
          </p:cNvPr>
          <p:cNvSpPr>
            <a:spLocks noGrp="1"/>
          </p:cNvSpPr>
          <p:nvPr>
            <p:ph type="dt" sz="half" idx="19"/>
          </p:nvPr>
        </p:nvSpPr>
        <p:spPr bwMode="gray"/>
        <p:txBody>
          <a:bodyPr/>
          <a:lstStyle/>
          <a:p>
            <a:fld id="{8696D3BC-2EEF-4BE9-BD84-70F12E169229}" type="datetime1">
              <a:rPr lang="en-US" smtClean="0"/>
              <a:t>10/5/2020</a:t>
            </a:fld>
            <a:endParaRPr lang="en-US" dirty="0"/>
          </a:p>
        </p:txBody>
      </p:sp>
      <p:sp>
        <p:nvSpPr>
          <p:cNvPr id="4" name="Footer Placeholder 3">
            <a:extLst>
              <a:ext uri="{FF2B5EF4-FFF2-40B4-BE49-F238E27FC236}">
                <a16:creationId xmlns:a16="http://schemas.microsoft.com/office/drawing/2014/main" id="{3D94AB98-4F8F-4C84-8FAD-10729EEE0262}"/>
              </a:ext>
            </a:extLst>
          </p:cNvPr>
          <p:cNvSpPr>
            <a:spLocks noGrp="1"/>
          </p:cNvSpPr>
          <p:nvPr>
            <p:ph type="ftr" sz="quarter" idx="20"/>
          </p:nvPr>
        </p:nvSpPr>
        <p:spPr bwMode="gray"/>
        <p:txBody>
          <a:bodyPr/>
          <a:lstStyle/>
          <a:p>
            <a:r>
              <a:rPr lang="en-US"/>
              <a:t>Footer</a:t>
            </a:r>
            <a:endParaRPr lang="en-US" dirty="0"/>
          </a:p>
        </p:txBody>
      </p:sp>
      <p:sp>
        <p:nvSpPr>
          <p:cNvPr id="5" name="Slide Number Placeholder 4">
            <a:extLst>
              <a:ext uri="{FF2B5EF4-FFF2-40B4-BE49-F238E27FC236}">
                <a16:creationId xmlns:a16="http://schemas.microsoft.com/office/drawing/2014/main" id="{FD81645B-66D3-4CBF-80B1-46E952C686A7}"/>
              </a:ext>
            </a:extLst>
          </p:cNvPr>
          <p:cNvSpPr>
            <a:spLocks noGrp="1"/>
          </p:cNvSpPr>
          <p:nvPr>
            <p:ph type="sldNum" sz="quarter" idx="21"/>
          </p:nvPr>
        </p:nvSpPr>
        <p:spPr bwMode="gray"/>
        <p:txBody>
          <a:bodyPr/>
          <a:lstStyle/>
          <a:p>
            <a:fld id="{8531A387-8DB4-42CE-AE8B-2DF94E4392E0}" type="slidenum">
              <a:rPr lang="en-US" smtClean="0"/>
              <a:pPr/>
              <a:t>‹#›</a:t>
            </a:fld>
            <a:endParaRPr lang="en-US" dirty="0"/>
          </a:p>
        </p:txBody>
      </p:sp>
      <p:sp>
        <p:nvSpPr>
          <p:cNvPr id="6" name="Title 5">
            <a:extLst>
              <a:ext uri="{FF2B5EF4-FFF2-40B4-BE49-F238E27FC236}">
                <a16:creationId xmlns:a16="http://schemas.microsoft.com/office/drawing/2014/main" id="{258F8374-542E-495B-9F70-C7754A886F84}"/>
              </a:ext>
            </a:extLst>
          </p:cNvPr>
          <p:cNvSpPr>
            <a:spLocks noGrp="1"/>
          </p:cNvSpPr>
          <p:nvPr>
            <p:ph type="title"/>
          </p:nvPr>
        </p:nvSpPr>
        <p:spPr bwMode="gray"/>
        <p:txBody>
          <a:bodyPr/>
          <a:lstStyle/>
          <a:p>
            <a:r>
              <a:rPr lang="en-US"/>
              <a:t>Click to edit Master title style</a:t>
            </a:r>
          </a:p>
        </p:txBody>
      </p:sp>
      <p:sp>
        <p:nvSpPr>
          <p:cNvPr id="17" name="Subtitle 2">
            <a:extLst>
              <a:ext uri="{FF2B5EF4-FFF2-40B4-BE49-F238E27FC236}">
                <a16:creationId xmlns:a16="http://schemas.microsoft.com/office/drawing/2014/main" id="{4F6C5015-A9CF-4675-9034-307DA7F5FFF6}"/>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
        <p:nvSpPr>
          <p:cNvPr id="15" name="Text Placeholder 3">
            <a:extLst>
              <a:ext uri="{FF2B5EF4-FFF2-40B4-BE49-F238E27FC236}">
                <a16:creationId xmlns:a16="http://schemas.microsoft.com/office/drawing/2014/main" id="{20A8457C-4BFD-4D40-8B8C-FA7725CEA641}"/>
              </a:ext>
            </a:extLst>
          </p:cNvPr>
          <p:cNvSpPr>
            <a:spLocks noGrp="1"/>
          </p:cNvSpPr>
          <p:nvPr>
            <p:ph type="body" sz="quarter" idx="17"/>
          </p:nvPr>
        </p:nvSpPr>
        <p:spPr bwMode="gray">
          <a:xfrm>
            <a:off x="485774" y="1620840"/>
            <a:ext cx="4681539" cy="5040309"/>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3">
            <a:extLst>
              <a:ext uri="{FF2B5EF4-FFF2-40B4-BE49-F238E27FC236}">
                <a16:creationId xmlns:a16="http://schemas.microsoft.com/office/drawing/2014/main" id="{2E586711-59AB-4BDA-807A-9EE38EC1CD78}"/>
              </a:ext>
            </a:extLst>
          </p:cNvPr>
          <p:cNvSpPr>
            <a:spLocks noGrp="1"/>
          </p:cNvSpPr>
          <p:nvPr>
            <p:ph type="body" sz="quarter" idx="23"/>
          </p:nvPr>
        </p:nvSpPr>
        <p:spPr bwMode="gray">
          <a:xfrm>
            <a:off x="485776" y="1260474"/>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9" name="Straight Connector 18">
            <a:extLst>
              <a:ext uri="{FF2B5EF4-FFF2-40B4-BE49-F238E27FC236}">
                <a16:creationId xmlns:a16="http://schemas.microsoft.com/office/drawing/2014/main" id="{E59812FA-DF0A-4B0D-96B9-DAFA5CB18085}"/>
              </a:ext>
            </a:extLst>
          </p:cNvPr>
          <p:cNvCxnSpPr>
            <a:cxnSpLocks/>
          </p:cNvCxnSpPr>
          <p:nvPr/>
        </p:nvCxnSpPr>
        <p:spPr bwMode="gray">
          <a:xfrm>
            <a:off x="485775" y="1494474"/>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 Placeholder 3">
            <a:extLst>
              <a:ext uri="{FF2B5EF4-FFF2-40B4-BE49-F238E27FC236}">
                <a16:creationId xmlns:a16="http://schemas.microsoft.com/office/drawing/2014/main" id="{1E6E8885-EE60-458C-99C3-38968126A9F4}"/>
              </a:ext>
            </a:extLst>
          </p:cNvPr>
          <p:cNvSpPr>
            <a:spLocks noGrp="1"/>
          </p:cNvSpPr>
          <p:nvPr>
            <p:ph type="body" sz="quarter" idx="24"/>
          </p:nvPr>
        </p:nvSpPr>
        <p:spPr bwMode="gray">
          <a:xfrm>
            <a:off x="5526088" y="1620840"/>
            <a:ext cx="4681539" cy="5040309"/>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3">
            <a:extLst>
              <a:ext uri="{FF2B5EF4-FFF2-40B4-BE49-F238E27FC236}">
                <a16:creationId xmlns:a16="http://schemas.microsoft.com/office/drawing/2014/main" id="{073885C8-B901-4628-8E4D-136AA9FCA2A9}"/>
              </a:ext>
            </a:extLst>
          </p:cNvPr>
          <p:cNvSpPr>
            <a:spLocks noGrp="1"/>
          </p:cNvSpPr>
          <p:nvPr>
            <p:ph type="body" sz="quarter" idx="25"/>
          </p:nvPr>
        </p:nvSpPr>
        <p:spPr bwMode="gray">
          <a:xfrm>
            <a:off x="5526088" y="1260474"/>
            <a:ext cx="468153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5" name="Straight Connector 24">
            <a:extLst>
              <a:ext uri="{FF2B5EF4-FFF2-40B4-BE49-F238E27FC236}">
                <a16:creationId xmlns:a16="http://schemas.microsoft.com/office/drawing/2014/main" id="{EF2462D4-5C20-4CA7-8D8A-502A1F411334}"/>
              </a:ext>
            </a:extLst>
          </p:cNvPr>
          <p:cNvCxnSpPr>
            <a:cxnSpLocks/>
          </p:cNvCxnSpPr>
          <p:nvPr/>
        </p:nvCxnSpPr>
        <p:spPr bwMode="gray">
          <a:xfrm>
            <a:off x="5526088" y="1494474"/>
            <a:ext cx="468153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977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ext 2 (2) al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C8483AB-E364-4A85-94A6-84D0F947AB5F}"/>
              </a:ext>
            </a:extLst>
          </p:cNvPr>
          <p:cNvSpPr>
            <a:spLocks noGrp="1"/>
          </p:cNvSpPr>
          <p:nvPr>
            <p:ph type="dt" sz="half" idx="19"/>
          </p:nvPr>
        </p:nvSpPr>
        <p:spPr bwMode="gray"/>
        <p:txBody>
          <a:bodyPr/>
          <a:lstStyle/>
          <a:p>
            <a:fld id="{8696D3BC-2EEF-4BE9-BD84-70F12E169229}" type="datetime1">
              <a:rPr lang="en-US" smtClean="0"/>
              <a:t>10/5/2020</a:t>
            </a:fld>
            <a:endParaRPr lang="en-US" dirty="0"/>
          </a:p>
        </p:txBody>
      </p:sp>
      <p:sp>
        <p:nvSpPr>
          <p:cNvPr id="4" name="Footer Placeholder 3">
            <a:extLst>
              <a:ext uri="{FF2B5EF4-FFF2-40B4-BE49-F238E27FC236}">
                <a16:creationId xmlns:a16="http://schemas.microsoft.com/office/drawing/2014/main" id="{3D94AB98-4F8F-4C84-8FAD-10729EEE0262}"/>
              </a:ext>
            </a:extLst>
          </p:cNvPr>
          <p:cNvSpPr>
            <a:spLocks noGrp="1"/>
          </p:cNvSpPr>
          <p:nvPr>
            <p:ph type="ftr" sz="quarter" idx="20"/>
          </p:nvPr>
        </p:nvSpPr>
        <p:spPr bwMode="gray"/>
        <p:txBody>
          <a:bodyPr/>
          <a:lstStyle/>
          <a:p>
            <a:r>
              <a:rPr lang="en-US"/>
              <a:t>Footer</a:t>
            </a:r>
            <a:endParaRPr lang="en-US" dirty="0"/>
          </a:p>
        </p:txBody>
      </p:sp>
      <p:sp>
        <p:nvSpPr>
          <p:cNvPr id="5" name="Slide Number Placeholder 4">
            <a:extLst>
              <a:ext uri="{FF2B5EF4-FFF2-40B4-BE49-F238E27FC236}">
                <a16:creationId xmlns:a16="http://schemas.microsoft.com/office/drawing/2014/main" id="{FD81645B-66D3-4CBF-80B1-46E952C686A7}"/>
              </a:ext>
            </a:extLst>
          </p:cNvPr>
          <p:cNvSpPr>
            <a:spLocks noGrp="1"/>
          </p:cNvSpPr>
          <p:nvPr>
            <p:ph type="sldNum" sz="quarter" idx="21"/>
          </p:nvPr>
        </p:nvSpPr>
        <p:spPr bwMode="gray"/>
        <p:txBody>
          <a:bodyPr/>
          <a:lstStyle/>
          <a:p>
            <a:fld id="{8531A387-8DB4-42CE-AE8B-2DF94E4392E0}" type="slidenum">
              <a:rPr lang="en-US" smtClean="0"/>
              <a:pPr/>
              <a:t>‹#›</a:t>
            </a:fld>
            <a:endParaRPr lang="en-US" dirty="0"/>
          </a:p>
        </p:txBody>
      </p:sp>
      <p:sp>
        <p:nvSpPr>
          <p:cNvPr id="6" name="Title 5">
            <a:extLst>
              <a:ext uri="{FF2B5EF4-FFF2-40B4-BE49-F238E27FC236}">
                <a16:creationId xmlns:a16="http://schemas.microsoft.com/office/drawing/2014/main" id="{2F9825BC-52BA-4345-A64C-8121BFB1FF3B}"/>
              </a:ext>
            </a:extLst>
          </p:cNvPr>
          <p:cNvSpPr>
            <a:spLocks noGrp="1"/>
          </p:cNvSpPr>
          <p:nvPr>
            <p:ph type="title"/>
          </p:nvPr>
        </p:nvSpPr>
        <p:spPr bwMode="gray"/>
        <p:txBody>
          <a:bodyPr/>
          <a:lstStyle/>
          <a:p>
            <a:r>
              <a:rPr lang="en-US"/>
              <a:t>Click to edit Master title style</a:t>
            </a:r>
          </a:p>
        </p:txBody>
      </p:sp>
      <p:sp>
        <p:nvSpPr>
          <p:cNvPr id="20" name="Subtitle 2">
            <a:extLst>
              <a:ext uri="{FF2B5EF4-FFF2-40B4-BE49-F238E27FC236}">
                <a16:creationId xmlns:a16="http://schemas.microsoft.com/office/drawing/2014/main" id="{2BB7369D-2D18-4B00-B33B-9DD081C8AA27}"/>
              </a:ext>
            </a:extLst>
          </p:cNvPr>
          <p:cNvSpPr>
            <a:spLocks noGrp="1"/>
          </p:cNvSpPr>
          <p:nvPr>
            <p:ph type="subTitle" idx="1"/>
          </p:nvPr>
        </p:nvSpPr>
        <p:spPr bwMode="gray">
          <a:xfrm>
            <a:off x="307181" y="431800"/>
            <a:ext cx="509580" cy="433388"/>
          </a:xfrm>
        </p:spPr>
        <p:txBody>
          <a:bodyPr wrap="none" lIns="0" rIns="0" anchor="ctr" anchorCtr="0">
            <a:noAutofit/>
          </a:bodyPr>
          <a:lstStyle>
            <a:lvl1pPr marL="0" indent="0" algn="r">
              <a:lnSpc>
                <a:spcPct val="100000"/>
              </a:lnSpc>
              <a:spcAft>
                <a:spcPts val="0"/>
              </a:spcAft>
              <a:buNone/>
              <a:defRPr sz="3600" b="1" cap="none" baseline="0">
                <a:solidFill>
                  <a:schemeClr val="tx1"/>
                </a:solidFill>
              </a:defRPr>
            </a:lvl1pPr>
            <a:lvl2pPr marL="0" indent="0" algn="r">
              <a:lnSpc>
                <a:spcPct val="100000"/>
              </a:lnSpc>
              <a:spcAft>
                <a:spcPts val="0"/>
              </a:spcAft>
              <a:buNone/>
              <a:defRPr sz="3600" b="1" cap="none" baseline="0">
                <a:solidFill>
                  <a:schemeClr val="tx1"/>
                </a:solidFill>
              </a:defRPr>
            </a:lvl2pPr>
            <a:lvl3pPr marL="0" indent="0" algn="r">
              <a:lnSpc>
                <a:spcPct val="100000"/>
              </a:lnSpc>
              <a:spcAft>
                <a:spcPts val="0"/>
              </a:spcAft>
              <a:buNone/>
              <a:defRPr sz="3600" b="1" cap="none" baseline="0">
                <a:solidFill>
                  <a:schemeClr val="tx1"/>
                </a:solidFill>
              </a:defRPr>
            </a:lvl3pPr>
            <a:lvl4pPr marL="0" indent="0" algn="r">
              <a:lnSpc>
                <a:spcPct val="100000"/>
              </a:lnSpc>
              <a:spcAft>
                <a:spcPts val="0"/>
              </a:spcAft>
              <a:buNone/>
              <a:defRPr sz="3600" b="1" cap="none" baseline="0">
                <a:solidFill>
                  <a:schemeClr val="tx1"/>
                </a:solidFill>
              </a:defRPr>
            </a:lvl4pPr>
            <a:lvl5pPr marL="0" indent="0" algn="r">
              <a:lnSpc>
                <a:spcPct val="100000"/>
              </a:lnSpc>
              <a:spcAft>
                <a:spcPts val="0"/>
              </a:spcAft>
              <a:buNone/>
              <a:defRPr sz="3600" b="1" cap="none" baseline="0">
                <a:solidFill>
                  <a:schemeClr val="tx1"/>
                </a:solidFill>
              </a:defRPr>
            </a:lvl5pPr>
            <a:lvl6pPr marL="0" indent="0" algn="r">
              <a:lnSpc>
                <a:spcPct val="100000"/>
              </a:lnSpc>
              <a:buNone/>
              <a:defRPr sz="3600" b="1" cap="none" baseline="0">
                <a:solidFill>
                  <a:schemeClr val="tx1"/>
                </a:solidFill>
              </a:defRPr>
            </a:lvl6pPr>
            <a:lvl7pPr marL="0" indent="0" algn="r">
              <a:lnSpc>
                <a:spcPct val="100000"/>
              </a:lnSpc>
              <a:buNone/>
              <a:defRPr sz="3600" b="1" cap="none" baseline="0">
                <a:solidFill>
                  <a:schemeClr val="tx1"/>
                </a:solidFill>
              </a:defRPr>
            </a:lvl7pPr>
            <a:lvl8pPr marL="0" indent="0" algn="r">
              <a:lnSpc>
                <a:spcPct val="100000"/>
              </a:lnSpc>
              <a:buNone/>
              <a:defRPr sz="3600" b="1" cap="none" baseline="0">
                <a:solidFill>
                  <a:schemeClr val="tx1"/>
                </a:solidFill>
              </a:defRPr>
            </a:lvl8pPr>
            <a:lvl9pPr marL="0" indent="0" algn="r">
              <a:lnSpc>
                <a:spcPct val="100000"/>
              </a:lnSpc>
              <a:buNone/>
              <a:defRPr sz="3600" b="1" cap="none" baseline="0">
                <a:solidFill>
                  <a:schemeClr val="tx1"/>
                </a:solidFill>
              </a:defRPr>
            </a:lvl9pPr>
          </a:lstStyle>
          <a:p>
            <a:pPr lvl="0"/>
            <a:r>
              <a:rPr lang="en-US"/>
              <a:t>Click to edit Master subtitle style</a:t>
            </a:r>
            <a:endParaRPr lang="en-US" dirty="0"/>
          </a:p>
        </p:txBody>
      </p:sp>
      <p:sp>
        <p:nvSpPr>
          <p:cNvPr id="21" name="Text Placeholder 3">
            <a:extLst>
              <a:ext uri="{FF2B5EF4-FFF2-40B4-BE49-F238E27FC236}">
                <a16:creationId xmlns:a16="http://schemas.microsoft.com/office/drawing/2014/main" id="{72DCB11C-FB7A-4F6F-AB96-D51BB78195B3}"/>
              </a:ext>
            </a:extLst>
          </p:cNvPr>
          <p:cNvSpPr>
            <a:spLocks noGrp="1"/>
          </p:cNvSpPr>
          <p:nvPr>
            <p:ph type="body" sz="quarter" idx="17"/>
          </p:nvPr>
        </p:nvSpPr>
        <p:spPr bwMode="gray">
          <a:xfrm>
            <a:off x="485774" y="1620840"/>
            <a:ext cx="6120000" cy="5040309"/>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ext Placeholder 3">
            <a:extLst>
              <a:ext uri="{FF2B5EF4-FFF2-40B4-BE49-F238E27FC236}">
                <a16:creationId xmlns:a16="http://schemas.microsoft.com/office/drawing/2014/main" id="{88803BEB-B08C-4792-92E5-DF7C2CA5E1DC}"/>
              </a:ext>
            </a:extLst>
          </p:cNvPr>
          <p:cNvSpPr>
            <a:spLocks noGrp="1"/>
          </p:cNvSpPr>
          <p:nvPr>
            <p:ph type="body" sz="quarter" idx="23"/>
          </p:nvPr>
        </p:nvSpPr>
        <p:spPr bwMode="gray">
          <a:xfrm>
            <a:off x="485776" y="1260474"/>
            <a:ext cx="6119998"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5" name="Straight Connector 24">
            <a:extLst>
              <a:ext uri="{FF2B5EF4-FFF2-40B4-BE49-F238E27FC236}">
                <a16:creationId xmlns:a16="http://schemas.microsoft.com/office/drawing/2014/main" id="{2581EC36-B576-48E5-967B-9B02E3071AE3}"/>
              </a:ext>
            </a:extLst>
          </p:cNvPr>
          <p:cNvCxnSpPr>
            <a:cxnSpLocks/>
          </p:cNvCxnSpPr>
          <p:nvPr/>
        </p:nvCxnSpPr>
        <p:spPr bwMode="gray">
          <a:xfrm>
            <a:off x="485775" y="1494474"/>
            <a:ext cx="6119999"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 Placeholder 3">
            <a:extLst>
              <a:ext uri="{FF2B5EF4-FFF2-40B4-BE49-F238E27FC236}">
                <a16:creationId xmlns:a16="http://schemas.microsoft.com/office/drawing/2014/main" id="{4EF05B2E-7587-4F33-8D61-2C2C31CC2836}"/>
              </a:ext>
            </a:extLst>
          </p:cNvPr>
          <p:cNvSpPr>
            <a:spLocks noGrp="1"/>
          </p:cNvSpPr>
          <p:nvPr>
            <p:ph type="body" sz="quarter" idx="24"/>
          </p:nvPr>
        </p:nvSpPr>
        <p:spPr bwMode="gray">
          <a:xfrm>
            <a:off x="6968536" y="1620840"/>
            <a:ext cx="3239091" cy="5040309"/>
          </a:xfrm>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Text Placeholder 3">
            <a:extLst>
              <a:ext uri="{FF2B5EF4-FFF2-40B4-BE49-F238E27FC236}">
                <a16:creationId xmlns:a16="http://schemas.microsoft.com/office/drawing/2014/main" id="{640520BD-2803-4C97-831D-161ABA746392}"/>
              </a:ext>
            </a:extLst>
          </p:cNvPr>
          <p:cNvSpPr>
            <a:spLocks noGrp="1"/>
          </p:cNvSpPr>
          <p:nvPr>
            <p:ph type="body" sz="quarter" idx="25"/>
          </p:nvPr>
        </p:nvSpPr>
        <p:spPr bwMode="gray">
          <a:xfrm>
            <a:off x="6968534" y="1260474"/>
            <a:ext cx="3239091" cy="234000"/>
          </a:xfrm>
        </p:spPr>
        <p:txBody>
          <a:bodyPr anchor="b" anchorCtr="0"/>
          <a:lstStyle>
            <a:lvl1pPr marL="0" indent="0">
              <a:buFont typeface="Arial" panose="020B0604020202020204" pitchFamily="34" charset="0"/>
              <a:buNone/>
              <a:defRPr b="1"/>
            </a:lvl1pPr>
            <a:lvl2pPr marL="0" indent="0">
              <a:buFont typeface="Arial" panose="020B0604020202020204" pitchFamily="34" charset="0"/>
              <a:buNone/>
              <a:defRPr b="1"/>
            </a:lvl2pPr>
            <a:lvl3pPr marL="0" indent="0">
              <a:buNone/>
              <a:defRPr b="1"/>
            </a:lvl3pPr>
            <a:lvl4pPr marL="0" indent="0">
              <a:buNone/>
              <a:defRPr b="1"/>
            </a:lvl4pPr>
            <a:lvl5pPr marL="0" indent="0">
              <a:buNone/>
              <a:defRPr b="1"/>
            </a:lvl5pPr>
            <a:lvl6pPr marL="0" indent="0">
              <a:buNone/>
              <a:defRPr b="1"/>
            </a:lvl6pPr>
            <a:lvl7pPr marL="0" indent="0">
              <a:buNone/>
              <a:defRPr b="1"/>
            </a:lvl7pPr>
            <a:lvl8pPr marL="0" indent="0">
              <a:buNone/>
              <a:defRPr b="1"/>
            </a:lvl8pPr>
            <a:lvl9pPr marL="0" indent="0">
              <a:buNone/>
              <a:defRPr b="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8" name="Straight Connector 27">
            <a:extLst>
              <a:ext uri="{FF2B5EF4-FFF2-40B4-BE49-F238E27FC236}">
                <a16:creationId xmlns:a16="http://schemas.microsoft.com/office/drawing/2014/main" id="{8212178C-9F61-4E21-A42F-C01B9B46FE90}"/>
              </a:ext>
            </a:extLst>
          </p:cNvPr>
          <p:cNvCxnSpPr>
            <a:cxnSpLocks/>
          </p:cNvCxnSpPr>
          <p:nvPr/>
        </p:nvCxnSpPr>
        <p:spPr bwMode="gray">
          <a:xfrm>
            <a:off x="6968536" y="1494474"/>
            <a:ext cx="323909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10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E842D7-B92D-4340-BA79-8058034694D2}"/>
              </a:ext>
            </a:extLst>
          </p:cNvPr>
          <p:cNvSpPr>
            <a:spLocks noGrp="1"/>
          </p:cNvSpPr>
          <p:nvPr>
            <p:ph type="title"/>
          </p:nvPr>
        </p:nvSpPr>
        <p:spPr bwMode="gray">
          <a:xfrm>
            <a:off x="1027112" y="431800"/>
            <a:ext cx="7614000" cy="433387"/>
          </a:xfrm>
          <a:prstGeom prst="rect">
            <a:avLst/>
          </a:prstGeom>
        </p:spPr>
        <p:txBody>
          <a:bodyPr vert="horz" lIns="0" tIns="0" rIns="0" bIns="0" rtlCol="0" anchor="b"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3C4378D-0771-4208-8A8C-AC6EC1CFFE62}"/>
              </a:ext>
            </a:extLst>
          </p:cNvPr>
          <p:cNvSpPr>
            <a:spLocks noGrp="1"/>
          </p:cNvSpPr>
          <p:nvPr>
            <p:ph type="body" idx="1"/>
          </p:nvPr>
        </p:nvSpPr>
        <p:spPr bwMode="gray">
          <a:xfrm>
            <a:off x="485775" y="1260380"/>
            <a:ext cx="9720263" cy="5400769"/>
          </a:xfrm>
          <a:prstGeom prst="rect">
            <a:avLst/>
          </a:prstGeom>
        </p:spPr>
        <p:txBody>
          <a:bodyPr vert="horz" lIns="36000" tIns="36000" rIns="36000" bIns="3600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F647ED5-28C2-4472-895B-18592FFF5288}"/>
              </a:ext>
            </a:extLst>
          </p:cNvPr>
          <p:cNvSpPr>
            <a:spLocks noGrp="1"/>
          </p:cNvSpPr>
          <p:nvPr>
            <p:ph type="dt" sz="half" idx="2"/>
          </p:nvPr>
        </p:nvSpPr>
        <p:spPr bwMode="gray">
          <a:xfrm>
            <a:off x="471488" y="7603724"/>
            <a:ext cx="618330" cy="211779"/>
          </a:xfrm>
          <a:prstGeom prst="rect">
            <a:avLst/>
          </a:prstGeom>
        </p:spPr>
        <p:txBody>
          <a:bodyPr vert="horz" lIns="0" tIns="0" rIns="0" bIns="0" rtlCol="0" anchor="ctr"/>
          <a:lstStyle>
            <a:lvl1pPr algn="ctr">
              <a:defRPr sz="900">
                <a:noFill/>
              </a:defRPr>
            </a:lvl1pPr>
            <a:lvl2pPr marL="0" algn="ctr">
              <a:defRPr sz="900">
                <a:noFill/>
              </a:defRPr>
            </a:lvl2pPr>
            <a:lvl3pPr marL="0" algn="ctr">
              <a:defRPr sz="900">
                <a:noFill/>
              </a:defRPr>
            </a:lvl3pPr>
            <a:lvl4pPr marL="0" algn="ctr">
              <a:defRPr sz="900">
                <a:noFill/>
              </a:defRPr>
            </a:lvl4pPr>
            <a:lvl5pPr marL="0" algn="ctr">
              <a:defRPr sz="900">
                <a:noFill/>
              </a:defRPr>
            </a:lvl5pPr>
            <a:lvl6pPr marL="0" algn="ctr">
              <a:defRPr sz="900">
                <a:noFill/>
              </a:defRPr>
            </a:lvl6pPr>
            <a:lvl7pPr marL="0" algn="ctr">
              <a:defRPr sz="900">
                <a:noFill/>
              </a:defRPr>
            </a:lvl7pPr>
            <a:lvl8pPr marL="0" algn="ctr">
              <a:defRPr sz="900">
                <a:noFill/>
              </a:defRPr>
            </a:lvl8pPr>
            <a:lvl9pPr marL="0" algn="ctr">
              <a:defRPr sz="900">
                <a:noFill/>
              </a:defRPr>
            </a:lvl9pPr>
          </a:lstStyle>
          <a:p>
            <a:fld id="{833B0FFA-CD2E-456D-90AB-8E101E018FAC}" type="datetime1">
              <a:rPr lang="en-US" smtClean="0"/>
              <a:t>10/5/2020</a:t>
            </a:fld>
            <a:endParaRPr lang="en-US" dirty="0"/>
          </a:p>
        </p:txBody>
      </p:sp>
      <p:sp>
        <p:nvSpPr>
          <p:cNvPr id="5" name="Footer Placeholder 4">
            <a:extLst>
              <a:ext uri="{FF2B5EF4-FFF2-40B4-BE49-F238E27FC236}">
                <a16:creationId xmlns:a16="http://schemas.microsoft.com/office/drawing/2014/main" id="{62310618-F101-439C-83CE-9BE79B88619F}"/>
              </a:ext>
            </a:extLst>
          </p:cNvPr>
          <p:cNvSpPr>
            <a:spLocks noGrp="1"/>
          </p:cNvSpPr>
          <p:nvPr>
            <p:ph type="ftr" sz="quarter" idx="3"/>
          </p:nvPr>
        </p:nvSpPr>
        <p:spPr bwMode="gray">
          <a:xfrm>
            <a:off x="307181" y="6897746"/>
            <a:ext cx="9565482" cy="211779"/>
          </a:xfrm>
          <a:prstGeom prst="rect">
            <a:avLst/>
          </a:prstGeom>
        </p:spPr>
        <p:txBody>
          <a:bodyPr vert="horz" lIns="0" tIns="0" rIns="0" bIns="0" rtlCol="0" anchor="t" anchorCtr="0"/>
          <a:lstStyle>
            <a:lvl1pPr algn="l">
              <a:defRPr sz="700">
                <a:solidFill>
                  <a:schemeClr val="accent3"/>
                </a:solidFill>
              </a:defRPr>
            </a:lvl1pPr>
            <a:lvl2pPr marL="0" algn="l">
              <a:defRPr sz="700">
                <a:solidFill>
                  <a:schemeClr val="accent3"/>
                </a:solidFill>
              </a:defRPr>
            </a:lvl2pPr>
            <a:lvl3pPr marL="0" algn="l">
              <a:defRPr sz="700">
                <a:solidFill>
                  <a:schemeClr val="accent3"/>
                </a:solidFill>
              </a:defRPr>
            </a:lvl3pPr>
            <a:lvl4pPr marL="0">
              <a:defRPr sz="700">
                <a:solidFill>
                  <a:schemeClr val="accent3"/>
                </a:solidFill>
              </a:defRPr>
            </a:lvl4pPr>
            <a:lvl5pPr marL="0">
              <a:defRPr sz="700">
                <a:solidFill>
                  <a:schemeClr val="accent3"/>
                </a:solidFill>
              </a:defRPr>
            </a:lvl5pPr>
            <a:lvl6pPr marL="0">
              <a:defRPr sz="700">
                <a:solidFill>
                  <a:schemeClr val="accent3"/>
                </a:solidFill>
              </a:defRPr>
            </a:lvl6pPr>
            <a:lvl7pPr marL="0">
              <a:defRPr sz="700">
                <a:solidFill>
                  <a:schemeClr val="accent3"/>
                </a:solidFill>
              </a:defRPr>
            </a:lvl7pPr>
            <a:lvl8pPr marL="0">
              <a:defRPr sz="700">
                <a:solidFill>
                  <a:schemeClr val="accent3"/>
                </a:solidFill>
              </a:defRPr>
            </a:lvl8pPr>
            <a:lvl9pPr marL="0">
              <a:defRPr sz="700">
                <a:solidFill>
                  <a:schemeClr val="accent3"/>
                </a:solidFill>
              </a:defRPr>
            </a:lvl9pPr>
          </a:lstStyle>
          <a:p>
            <a:r>
              <a:rPr lang="en-US"/>
              <a:t>Footer</a:t>
            </a:r>
            <a:endParaRPr lang="en-US" dirty="0"/>
          </a:p>
        </p:txBody>
      </p:sp>
      <p:cxnSp>
        <p:nvCxnSpPr>
          <p:cNvPr id="14" name="Gerader Verbinder 3">
            <a:extLst>
              <a:ext uri="{FF2B5EF4-FFF2-40B4-BE49-F238E27FC236}">
                <a16:creationId xmlns:a16="http://schemas.microsoft.com/office/drawing/2014/main" id="{3F8290B7-9E7A-4ECB-A6D2-3469817EFEF2}"/>
              </a:ext>
            </a:extLst>
          </p:cNvPr>
          <p:cNvCxnSpPr>
            <a:cxnSpLocks/>
          </p:cNvCxnSpPr>
          <p:nvPr/>
        </p:nvCxnSpPr>
        <p:spPr bwMode="gray">
          <a:xfrm>
            <a:off x="307181" y="949608"/>
            <a:ext cx="10080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Slide Number Placeholder 22">
            <a:extLst>
              <a:ext uri="{FF2B5EF4-FFF2-40B4-BE49-F238E27FC236}">
                <a16:creationId xmlns:a16="http://schemas.microsoft.com/office/drawing/2014/main" id="{24F7F19A-7B9E-47AF-BAA7-60CEF96099BE}"/>
              </a:ext>
            </a:extLst>
          </p:cNvPr>
          <p:cNvSpPr>
            <a:spLocks noGrp="1"/>
          </p:cNvSpPr>
          <p:nvPr>
            <p:ph type="sldNum" sz="quarter" idx="4"/>
          </p:nvPr>
        </p:nvSpPr>
        <p:spPr bwMode="gray">
          <a:xfrm>
            <a:off x="10179848" y="6897435"/>
            <a:ext cx="207165" cy="212400"/>
          </a:xfrm>
          <a:prstGeom prst="rect">
            <a:avLst/>
          </a:prstGeom>
        </p:spPr>
        <p:txBody>
          <a:bodyPr vert="horz" lIns="0" tIns="0" rIns="0" bIns="0" rtlCol="0" anchor="t" anchorCtr="0"/>
          <a:lstStyle>
            <a:lvl1pPr algn="r">
              <a:defRPr sz="900">
                <a:solidFill>
                  <a:schemeClr val="tx1"/>
                </a:solidFill>
              </a:defRPr>
            </a:lvl1pPr>
            <a:lvl2pPr marL="0" algn="r">
              <a:defRPr sz="900">
                <a:solidFill>
                  <a:schemeClr val="tx1"/>
                </a:solidFill>
              </a:defRPr>
            </a:lvl2pPr>
            <a:lvl3pPr marL="0" algn="r">
              <a:defRPr sz="900">
                <a:solidFill>
                  <a:schemeClr val="tx1"/>
                </a:solidFill>
              </a:defRPr>
            </a:lvl3pPr>
            <a:lvl4pPr marL="0" algn="r">
              <a:defRPr sz="900">
                <a:solidFill>
                  <a:schemeClr val="tx1"/>
                </a:solidFill>
              </a:defRPr>
            </a:lvl4pPr>
            <a:lvl5pPr marL="0" algn="r">
              <a:defRPr sz="900">
                <a:solidFill>
                  <a:schemeClr val="tx1"/>
                </a:solidFill>
              </a:defRPr>
            </a:lvl5pPr>
            <a:lvl6pPr marL="0" algn="r">
              <a:defRPr sz="900">
                <a:solidFill>
                  <a:schemeClr val="tx1"/>
                </a:solidFill>
              </a:defRPr>
            </a:lvl6pPr>
            <a:lvl7pPr marL="0" algn="r">
              <a:defRPr sz="900">
                <a:solidFill>
                  <a:schemeClr val="tx1"/>
                </a:solidFill>
              </a:defRPr>
            </a:lvl7pPr>
            <a:lvl8pPr marL="0" algn="r">
              <a:defRPr sz="900">
                <a:solidFill>
                  <a:schemeClr val="tx1"/>
                </a:solidFill>
              </a:defRPr>
            </a:lvl8pPr>
            <a:lvl9pPr marL="0" algn="r">
              <a:defRPr sz="900">
                <a:solidFill>
                  <a:schemeClr val="tx1"/>
                </a:solidFill>
              </a:defRPr>
            </a:lvl9pPr>
          </a:lstStyle>
          <a:p>
            <a:fld id="{8531A387-8DB4-42CE-AE8B-2DF94E4392E0}" type="slidenum">
              <a:rPr lang="en-US" smtClean="0"/>
              <a:pPr/>
              <a:t>‹#›</a:t>
            </a:fld>
            <a:endParaRPr lang="en-US" dirty="0"/>
          </a:p>
        </p:txBody>
      </p:sp>
      <p:cxnSp>
        <p:nvCxnSpPr>
          <p:cNvPr id="12" name="Gerader Verbinder 3">
            <a:extLst>
              <a:ext uri="{FF2B5EF4-FFF2-40B4-BE49-F238E27FC236}">
                <a16:creationId xmlns:a16="http://schemas.microsoft.com/office/drawing/2014/main" id="{50C3DD12-E59B-4FB1-8D53-2402F04E5C09}"/>
              </a:ext>
            </a:extLst>
          </p:cNvPr>
          <p:cNvCxnSpPr>
            <a:cxnSpLocks/>
          </p:cNvCxnSpPr>
          <p:nvPr/>
        </p:nvCxnSpPr>
        <p:spPr bwMode="gray">
          <a:xfrm>
            <a:off x="307181" y="6836313"/>
            <a:ext cx="10080000" cy="0"/>
          </a:xfrm>
          <a:prstGeom prst="line">
            <a:avLst/>
          </a:prstGeom>
          <a:ln w="952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9448829" y="138359"/>
            <a:ext cx="1069920" cy="360000"/>
          </a:xfrm>
          <a:prstGeom prst="rect">
            <a:avLst/>
          </a:prstGeom>
        </p:spPr>
      </p:pic>
    </p:spTree>
    <p:extLst>
      <p:ext uri="{BB962C8B-B14F-4D97-AF65-F5344CB8AC3E}">
        <p14:creationId xmlns:p14="http://schemas.microsoft.com/office/powerpoint/2010/main" val="3267992753"/>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 id="2147483768" r:id="rId18"/>
  </p:sldLayoutIdLst>
  <p:timing>
    <p:tnLst>
      <p:par>
        <p:cTn id="1" dur="indefinite" restart="never" nodeType="tmRoot"/>
      </p:par>
    </p:tnLst>
  </p:timing>
  <p:hf hdr="0"/>
  <p:txStyles>
    <p:titleStyle>
      <a:lvl1pPr algn="l" defTabSz="802020" rtl="0" eaLnBrk="1" latinLnBrk="0" hangingPunct="1">
        <a:lnSpc>
          <a:spcPct val="90000"/>
        </a:lnSpc>
        <a:spcBef>
          <a:spcPct val="0"/>
        </a:spcBef>
        <a:buNone/>
        <a:defRPr sz="1500" b="1" kern="1200" cap="none" baseline="0">
          <a:solidFill>
            <a:schemeClr val="tx1"/>
          </a:solidFill>
          <a:latin typeface="+mj-lt"/>
          <a:ea typeface="+mj-ea"/>
          <a:cs typeface="+mj-cs"/>
        </a:defRPr>
      </a:lvl1pPr>
    </p:titleStyle>
    <p:bodyStyle>
      <a:lvl1pPr marL="0" indent="0" algn="l" defTabSz="802020" rtl="0" eaLnBrk="1" latinLnBrk="0" hangingPunct="1">
        <a:lnSpc>
          <a:spcPct val="120000"/>
        </a:lnSpc>
        <a:spcBef>
          <a:spcPts val="0"/>
        </a:spcBef>
        <a:spcAft>
          <a:spcPts val="600"/>
        </a:spcAft>
        <a:buFont typeface="Symbol" panose="05050102010706020507" pitchFamily="18" charset="2"/>
        <a:buNone/>
        <a:defRPr sz="1000" b="1" kern="1200">
          <a:solidFill>
            <a:schemeClr val="tx1"/>
          </a:solidFill>
          <a:latin typeface="+mn-lt"/>
          <a:ea typeface="+mn-ea"/>
          <a:cs typeface="+mn-cs"/>
        </a:defRPr>
      </a:lvl1pPr>
      <a:lvl2pPr marL="0" indent="0" algn="l" defTabSz="802020" rtl="0" eaLnBrk="1" latinLnBrk="0" hangingPunct="1">
        <a:lnSpc>
          <a:spcPct val="120000"/>
        </a:lnSpc>
        <a:spcBef>
          <a:spcPts val="0"/>
        </a:spcBef>
        <a:spcAft>
          <a:spcPts val="600"/>
        </a:spcAft>
        <a:buFont typeface="Symbol" panose="05050102010706020507" pitchFamily="18" charset="2"/>
        <a:buNone/>
        <a:defRPr sz="1000" kern="1200">
          <a:solidFill>
            <a:schemeClr val="tx1"/>
          </a:solidFill>
          <a:latin typeface="+mn-lt"/>
          <a:ea typeface="+mn-ea"/>
          <a:cs typeface="+mn-cs"/>
        </a:defRPr>
      </a:lvl2pPr>
      <a:lvl3pPr marL="180000" indent="-180000" algn="l" defTabSz="802020" rtl="0" eaLnBrk="1" latinLnBrk="0" hangingPunct="1">
        <a:lnSpc>
          <a:spcPct val="120000"/>
        </a:lnSpc>
        <a:spcBef>
          <a:spcPts val="0"/>
        </a:spcBef>
        <a:spcAft>
          <a:spcPts val="600"/>
        </a:spcAft>
        <a:buClr>
          <a:schemeClr val="accent2"/>
        </a:buClr>
        <a:buFont typeface="Wingdings" panose="05000000000000000000" pitchFamily="2" charset="2"/>
        <a:buChar char="§"/>
        <a:defRPr sz="1000" kern="1200">
          <a:solidFill>
            <a:schemeClr val="tx1"/>
          </a:solidFill>
          <a:latin typeface="+mn-lt"/>
          <a:ea typeface="+mn-ea"/>
          <a:cs typeface="+mn-cs"/>
        </a:defRPr>
      </a:lvl3pPr>
      <a:lvl4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4pPr>
      <a:lvl5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5pPr>
      <a:lvl6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6pPr>
      <a:lvl7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7pPr>
      <a:lvl8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8pPr>
      <a:lvl9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9pPr>
    </p:bodyStyle>
    <p:otherStyle>
      <a:defPPr>
        <a:defRPr lang="en-US"/>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84" pos="3368" userDrawn="1">
          <p15:clr>
            <a:srgbClr val="F26B43"/>
          </p15:clr>
        </p15:guide>
        <p15:guide id="85" pos="192" userDrawn="1">
          <p15:clr>
            <a:srgbClr val="F26B43"/>
          </p15:clr>
        </p15:guide>
        <p15:guide id="86" pos="6429" userDrawn="1">
          <p15:clr>
            <a:srgbClr val="F26B43"/>
          </p15:clr>
        </p15:guide>
        <p15:guide id="87" pos="3481" userDrawn="1">
          <p15:clr>
            <a:srgbClr val="F26B43"/>
          </p15:clr>
        </p15:guide>
        <p15:guide id="88" pos="3255" userDrawn="1">
          <p15:clr>
            <a:srgbClr val="F26B43"/>
          </p15:clr>
        </p15:guide>
        <p15:guide id="89" orient="horz" pos="4196" userDrawn="1">
          <p15:clr>
            <a:srgbClr val="F26B43"/>
          </p15:clr>
        </p15:guide>
        <p15:guide id="90" pos="6543" userDrawn="1">
          <p15:clr>
            <a:srgbClr val="F26B43"/>
          </p15:clr>
        </p15:guide>
        <p15:guide id="91" pos="306" userDrawn="1">
          <p15:clr>
            <a:srgbClr val="F26B43"/>
          </p15:clr>
        </p15:guide>
        <p15:guide id="92" orient="horz" pos="794" userDrawn="1">
          <p15:clr>
            <a:srgbClr val="F26B43"/>
          </p15:clr>
        </p15:guide>
        <p15:guide id="93" orient="horz" pos="272" userDrawn="1">
          <p15:clr>
            <a:srgbClr val="F26B43"/>
          </p15:clr>
        </p15:guide>
        <p15:guide id="94" orient="horz" pos="545" userDrawn="1">
          <p15:clr>
            <a:srgbClr val="F26B43"/>
          </p15:clr>
        </p15:guide>
        <p15:guide id="95" pos="647" userDrawn="1">
          <p15:clr>
            <a:srgbClr val="F26B43"/>
          </p15:clr>
        </p15:guide>
        <p15:guide id="96" orient="horz" pos="1021" userDrawn="1">
          <p15:clr>
            <a:srgbClr val="F26B43"/>
          </p15:clr>
        </p15:guide>
        <p15:guide id="97" orient="horz" pos="2607" userDrawn="1">
          <p15:clr>
            <a:srgbClr val="F26B43"/>
          </p15:clr>
        </p15:guide>
        <p15:guide id="98" orient="horz" pos="283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D21CF9-D875-48C7-A3BA-3C4FD29A5BBA}"/>
              </a:ext>
            </a:extLst>
          </p:cNvPr>
          <p:cNvSpPr>
            <a:spLocks noGrp="1"/>
          </p:cNvSpPr>
          <p:nvPr>
            <p:ph type="ctrTitle"/>
          </p:nvPr>
        </p:nvSpPr>
        <p:spPr bwMode="gray">
          <a:xfrm>
            <a:off x="488952" y="5172040"/>
            <a:ext cx="8020050" cy="1952661"/>
          </a:xfrm>
        </p:spPr>
        <p:txBody>
          <a:bodyPr/>
          <a:lstStyle/>
          <a:p>
            <a:r>
              <a:rPr lang="cs-CZ" dirty="0" smtClean="0"/>
              <a:t>Raiffeisenbank</a:t>
            </a:r>
            <a:r>
              <a:rPr lang="cs-CZ" dirty="0"/>
              <a:t> </a:t>
            </a:r>
            <a:r>
              <a:rPr lang="cs-CZ" dirty="0" smtClean="0"/>
              <a:t>a.s.</a:t>
            </a:r>
            <a:endParaRPr lang="en-US" dirty="0"/>
          </a:p>
        </p:txBody>
      </p:sp>
      <p:sp>
        <p:nvSpPr>
          <p:cNvPr id="4" name="Subtitle 3">
            <a:extLst>
              <a:ext uri="{FF2B5EF4-FFF2-40B4-BE49-F238E27FC236}">
                <a16:creationId xmlns:a16="http://schemas.microsoft.com/office/drawing/2014/main" id="{30BE9012-B7BC-4BD4-B032-84296E6066EB}"/>
              </a:ext>
            </a:extLst>
          </p:cNvPr>
          <p:cNvSpPr>
            <a:spLocks noGrp="1"/>
          </p:cNvSpPr>
          <p:nvPr>
            <p:ph type="subTitle" idx="1"/>
          </p:nvPr>
        </p:nvSpPr>
        <p:spPr bwMode="gray">
          <a:xfrm>
            <a:off x="488952" y="5947645"/>
            <a:ext cx="8020050" cy="1177056"/>
          </a:xfrm>
        </p:spPr>
        <p:txBody>
          <a:bodyPr/>
          <a:lstStyle/>
          <a:p>
            <a:r>
              <a:rPr lang="cs-CZ" b="1" dirty="0" smtClean="0"/>
              <a:t>Analytická zpráva pro účel přijetí emise krytých dluhopisů na trh Free Market</a:t>
            </a:r>
            <a:endParaRPr lang="en-US" b="1" dirty="0"/>
          </a:p>
          <a:p>
            <a:r>
              <a:rPr lang="cs-CZ" dirty="0" smtClean="0"/>
              <a:t>ISIN: </a:t>
            </a:r>
            <a:r>
              <a:rPr lang="cs-CZ" dirty="0"/>
              <a:t>CZ0002007057</a:t>
            </a:r>
            <a:endParaRPr lang="cs-CZ" dirty="0" smtClean="0"/>
          </a:p>
          <a:p>
            <a:r>
              <a:rPr lang="cs-CZ" dirty="0"/>
              <a:t>Datum zpracování: </a:t>
            </a:r>
            <a:r>
              <a:rPr lang="en-US" dirty="0" smtClean="0"/>
              <a:t>5</a:t>
            </a:r>
            <a:r>
              <a:rPr lang="cs-CZ" dirty="0" smtClean="0"/>
              <a:t>.</a:t>
            </a:r>
            <a:r>
              <a:rPr lang="en-US" smtClean="0"/>
              <a:t>10</a:t>
            </a:r>
            <a:r>
              <a:rPr lang="cs-CZ" smtClean="0"/>
              <a:t>.2020</a:t>
            </a:r>
            <a:endParaRPr lang="cs-CZ" dirty="0"/>
          </a:p>
        </p:txBody>
      </p:sp>
    </p:spTree>
    <p:extLst>
      <p:ext uri="{BB962C8B-B14F-4D97-AF65-F5344CB8AC3E}">
        <p14:creationId xmlns:p14="http://schemas.microsoft.com/office/powerpoint/2010/main" val="3830671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9"/>
          </p:nvPr>
        </p:nvSpPr>
        <p:spPr/>
        <p:txBody>
          <a:bodyPr/>
          <a:lstStyle/>
          <a:p>
            <a:fld id="{6EC2B932-6444-4DD8-8676-DDDCFCBEFD91}" type="datetime1">
              <a:rPr lang="en-US" smtClean="0"/>
              <a:t>10/5/2020</a:t>
            </a:fld>
            <a:endParaRPr lang="en-US" dirty="0"/>
          </a:p>
        </p:txBody>
      </p:sp>
      <p:sp>
        <p:nvSpPr>
          <p:cNvPr id="7" name="Title 6"/>
          <p:cNvSpPr>
            <a:spLocks noGrp="1"/>
          </p:cNvSpPr>
          <p:nvPr>
            <p:ph type="title"/>
          </p:nvPr>
        </p:nvSpPr>
        <p:spPr>
          <a:xfrm>
            <a:off x="975492" y="214927"/>
            <a:ext cx="7614000" cy="532299"/>
          </a:xfrm>
        </p:spPr>
        <p:txBody>
          <a:bodyPr/>
          <a:lstStyle/>
          <a:p>
            <a:r>
              <a:rPr lang="cs-CZ" dirty="0" smtClean="0"/>
              <a:t> </a:t>
            </a:r>
            <a:r>
              <a:rPr lang="en-US" dirty="0" smtClean="0"/>
              <a:t>V</a:t>
            </a:r>
            <a:r>
              <a:rPr lang="cs-CZ" dirty="0" err="1" smtClean="0"/>
              <a:t>ýkaz</a:t>
            </a:r>
            <a:r>
              <a:rPr lang="cs-CZ" dirty="0" smtClean="0"/>
              <a:t> o peněžních tocích</a:t>
            </a:r>
            <a:r>
              <a:rPr lang="en-US" dirty="0" smtClean="0"/>
              <a:t> (2/2)</a:t>
            </a:r>
            <a:endParaRPr lang="cs-CZ" dirty="0"/>
          </a:p>
        </p:txBody>
      </p:sp>
      <p:sp>
        <p:nvSpPr>
          <p:cNvPr id="8" name="Subtitle 7"/>
          <p:cNvSpPr>
            <a:spLocks noGrp="1"/>
          </p:cNvSpPr>
          <p:nvPr>
            <p:ph type="subTitle" idx="1"/>
          </p:nvPr>
        </p:nvSpPr>
        <p:spPr/>
        <p:txBody>
          <a:bodyPr/>
          <a:lstStyle/>
          <a:p>
            <a:r>
              <a:rPr lang="en-US" dirty="0" smtClean="0"/>
              <a:t>09</a:t>
            </a:r>
            <a:endParaRPr lang="cs-CZ" dirty="0"/>
          </a:p>
        </p:txBody>
      </p:sp>
      <p:graphicFrame>
        <p:nvGraphicFramePr>
          <p:cNvPr id="17" name="Table 16"/>
          <p:cNvGraphicFramePr>
            <a:graphicFrameLocks noGrp="1"/>
          </p:cNvGraphicFramePr>
          <p:nvPr>
            <p:extLst>
              <p:ext uri="{D42A27DB-BD31-4B8C-83A1-F6EECF244321}">
                <p14:modId xmlns:p14="http://schemas.microsoft.com/office/powerpoint/2010/main" val="649085351"/>
              </p:ext>
            </p:extLst>
          </p:nvPr>
        </p:nvGraphicFramePr>
        <p:xfrm>
          <a:off x="304799" y="1260475"/>
          <a:ext cx="10082213" cy="3996648"/>
        </p:xfrm>
        <a:graphic>
          <a:graphicData uri="http://schemas.openxmlformats.org/drawingml/2006/table">
            <a:tbl>
              <a:tblPr/>
              <a:tblGrid>
                <a:gridCol w="7507772">
                  <a:extLst>
                    <a:ext uri="{9D8B030D-6E8A-4147-A177-3AD203B41FA5}">
                      <a16:colId xmlns:a16="http://schemas.microsoft.com/office/drawing/2014/main" val="3618623280"/>
                    </a:ext>
                  </a:extLst>
                </a:gridCol>
                <a:gridCol w="858147">
                  <a:extLst>
                    <a:ext uri="{9D8B030D-6E8A-4147-A177-3AD203B41FA5}">
                      <a16:colId xmlns:a16="http://schemas.microsoft.com/office/drawing/2014/main" val="3586814001"/>
                    </a:ext>
                  </a:extLst>
                </a:gridCol>
                <a:gridCol w="858147">
                  <a:extLst>
                    <a:ext uri="{9D8B030D-6E8A-4147-A177-3AD203B41FA5}">
                      <a16:colId xmlns:a16="http://schemas.microsoft.com/office/drawing/2014/main" val="3909403365"/>
                    </a:ext>
                  </a:extLst>
                </a:gridCol>
                <a:gridCol w="858147">
                  <a:extLst>
                    <a:ext uri="{9D8B030D-6E8A-4147-A177-3AD203B41FA5}">
                      <a16:colId xmlns:a16="http://schemas.microsoft.com/office/drawing/2014/main" val="1584560525"/>
                    </a:ext>
                  </a:extLst>
                </a:gridCol>
              </a:tblGrid>
              <a:tr h="181658">
                <a:tc>
                  <a:txBody>
                    <a:bodyPr/>
                    <a:lstStyle/>
                    <a:p>
                      <a:pPr marL="0" marR="0" hangingPunct="0">
                        <a:lnSpc>
                          <a:spcPct val="107000"/>
                        </a:lnSpc>
                        <a:spcBef>
                          <a:spcPts val="0"/>
                        </a:spcBef>
                        <a:spcAft>
                          <a:spcPts val="0"/>
                        </a:spcAft>
                      </a:pPr>
                      <a:r>
                        <a:rPr lang="cs-CZ" sz="900" b="1" i="1" dirty="0">
                          <a:effectLst/>
                          <a:latin typeface="Times New Roman" panose="02020603050405020304" pitchFamily="18" charset="0"/>
                          <a:ea typeface="Times New Roman" panose="02020603050405020304" pitchFamily="18" charset="0"/>
                          <a:cs typeface="Times New Roman" panose="02020603050405020304" pitchFamily="18" charset="0"/>
                        </a:rPr>
                        <a:t>(tis. Kč)</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hangingPunct="0">
                        <a:lnSpc>
                          <a:spcPct val="107000"/>
                        </a:lnSpc>
                        <a:spcBef>
                          <a:spcPts val="0"/>
                        </a:spcBef>
                        <a:spcAft>
                          <a:spcPts val="0"/>
                        </a:spcAft>
                      </a:pPr>
                      <a:r>
                        <a:rPr lang="cs-CZ" sz="900" b="1">
                          <a:effectLst/>
                          <a:latin typeface="Times New Roman" panose="02020603050405020304" pitchFamily="18" charset="0"/>
                          <a:ea typeface="Times New Roman" panose="02020603050405020304" pitchFamily="18" charset="0"/>
                          <a:cs typeface="Times New Roman" panose="02020603050405020304" pitchFamily="18" charset="0"/>
                        </a:rPr>
                        <a:t>2017</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hangingPunct="0">
                        <a:lnSpc>
                          <a:spcPct val="107000"/>
                        </a:lnSpc>
                        <a:spcBef>
                          <a:spcPts val="0"/>
                        </a:spcBef>
                        <a:spcAft>
                          <a:spcPts val="0"/>
                        </a:spcAft>
                      </a:pPr>
                      <a:r>
                        <a:rPr lang="cs-CZ" sz="900" b="1">
                          <a:effectLst/>
                          <a:latin typeface="Times New Roman" panose="02020603050405020304" pitchFamily="18" charset="0"/>
                          <a:ea typeface="Times New Roman" panose="02020603050405020304" pitchFamily="18" charset="0"/>
                          <a:cs typeface="Times New Roman" panose="02020603050405020304" pitchFamily="18" charset="0"/>
                        </a:rPr>
                        <a:t>2018</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hangingPunct="0">
                        <a:lnSpc>
                          <a:spcPct val="107000"/>
                        </a:lnSpc>
                        <a:spcBef>
                          <a:spcPts val="0"/>
                        </a:spcBef>
                        <a:spcAft>
                          <a:spcPts val="0"/>
                        </a:spcAft>
                      </a:pPr>
                      <a:r>
                        <a:rPr lang="cs-CZ" sz="900" b="1" dirty="0">
                          <a:effectLst/>
                          <a:latin typeface="Times New Roman" panose="02020603050405020304" pitchFamily="18" charset="0"/>
                          <a:ea typeface="Times New Roman" panose="02020603050405020304" pitchFamily="18" charset="0"/>
                          <a:cs typeface="Times New Roman" panose="02020603050405020304" pitchFamily="18" charset="0"/>
                        </a:rPr>
                        <a:t>2019</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194554629"/>
                  </a:ext>
                </a:extLst>
              </a:tr>
              <a:tr h="181658">
                <a:tc>
                  <a:txBody>
                    <a:bodyPr/>
                    <a:lstStyle/>
                    <a:p>
                      <a:pPr marL="0" marR="0" hangingPunct="0">
                        <a:lnSpc>
                          <a:spcPct val="107000"/>
                        </a:lnSpc>
                        <a:spcBef>
                          <a:spcPts val="0"/>
                        </a:spcBef>
                        <a:spcAft>
                          <a:spcPts val="0"/>
                        </a:spcAft>
                      </a:pPr>
                      <a:r>
                        <a:rPr lang="cs-CZ" sz="900" b="1" dirty="0">
                          <a:effectLst/>
                          <a:latin typeface="Times New Roman" panose="02020603050405020304" pitchFamily="18" charset="0"/>
                          <a:ea typeface="Times New Roman" panose="02020603050405020304" pitchFamily="18" charset="0"/>
                          <a:cs typeface="Times New Roman" panose="02020603050405020304" pitchFamily="18" charset="0"/>
                        </a:rPr>
                        <a:t>Peněžní tok z investičních činností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749252851"/>
                  </a:ext>
                </a:extLst>
              </a:tr>
              <a:tr h="181658">
                <a:tc>
                  <a:txBody>
                    <a:bodyPr/>
                    <a:lstStyle/>
                    <a:p>
                      <a:pPr marL="0" marR="0" hangingPunct="0">
                        <a:lnSpc>
                          <a:spcPct val="107000"/>
                        </a:lnSpc>
                        <a:spcBef>
                          <a:spcPts val="0"/>
                        </a:spcBef>
                        <a:spcAft>
                          <a:spcPts val="0"/>
                        </a:spcAft>
                      </a:pPr>
                      <a:r>
                        <a:rPr lang="cs-CZ" sz="900" dirty="0">
                          <a:effectLst/>
                          <a:latin typeface="Times New Roman" panose="02020603050405020304" pitchFamily="18" charset="0"/>
                          <a:ea typeface="Times New Roman" panose="02020603050405020304" pitchFamily="18" charset="0"/>
                          <a:cs typeface="Times New Roman" panose="02020603050405020304" pitchFamily="18" charset="0"/>
                        </a:rPr>
                        <a:t>Prodej/(navýšení) majetkových účastí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fontAlgn="auto" hangingPunct="1">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(1 065)</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218</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529709682"/>
                  </a:ext>
                </a:extLst>
              </a:tr>
              <a:tr h="181658">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Nákup hmotného a nehmotného majetku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(710)</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(999)</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(838)</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extLst>
                  <a:ext uri="{0D108BD9-81ED-4DB2-BD59-A6C34878D82A}">
                    <a16:rowId xmlns:a16="http://schemas.microsoft.com/office/drawing/2014/main" val="104717266"/>
                  </a:ext>
                </a:extLst>
              </a:tr>
              <a:tr h="181658">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Příjem z prodeje dlouhodobého majetku</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3</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3</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extLst>
                  <a:ext uri="{0D108BD9-81ED-4DB2-BD59-A6C34878D82A}">
                    <a16:rowId xmlns:a16="http://schemas.microsoft.com/office/drawing/2014/main" val="2481536576"/>
                  </a:ext>
                </a:extLst>
              </a:tr>
              <a:tr h="181658">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Čistý pokles cenných papírů do splatnosti</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2 491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panose="02020603050405020304" pitchFamily="18" charset="0"/>
                        </a:rPr>
                        <a:t>n/a</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05247126"/>
                  </a:ext>
                </a:extLst>
              </a:tr>
              <a:tr h="181658">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Dividendy přijaté</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75</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31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257</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923403"/>
                  </a:ext>
                </a:extLst>
              </a:tr>
              <a:tr h="181658">
                <a:tc>
                  <a:txBody>
                    <a:bodyPr/>
                    <a:lstStyle/>
                    <a:p>
                      <a:pPr marL="0" marR="0" hangingPunct="0">
                        <a:lnSpc>
                          <a:spcPct val="107000"/>
                        </a:lnSpc>
                        <a:spcBef>
                          <a:spcPts val="0"/>
                        </a:spcBef>
                        <a:spcAft>
                          <a:spcPts val="0"/>
                        </a:spcAft>
                      </a:pPr>
                      <a:r>
                        <a:rPr lang="cs-CZ" sz="900" b="1" i="1" dirty="0">
                          <a:effectLst/>
                          <a:latin typeface="Times New Roman" panose="02020603050405020304" pitchFamily="18" charset="0"/>
                          <a:ea typeface="Times New Roman" panose="02020603050405020304" pitchFamily="18" charset="0"/>
                          <a:cs typeface="Times New Roman" panose="02020603050405020304" pitchFamily="18" charset="0"/>
                        </a:rPr>
                        <a:t>Čistý peněžní tok z investičních činností</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b="1" i="1">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794</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hangingPunct="0">
                        <a:lnSpc>
                          <a:spcPct val="107000"/>
                        </a:lnSpc>
                        <a:spcBef>
                          <a:spcPts val="0"/>
                        </a:spcBef>
                        <a:spcAft>
                          <a:spcPts val="0"/>
                        </a:spcAft>
                      </a:pPr>
                      <a:r>
                        <a:rPr lang="cs-CZ" sz="900" b="1" i="1">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(965)</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hangingPunct="0">
                        <a:lnSpc>
                          <a:spcPct val="107000"/>
                        </a:lnSpc>
                        <a:spcBef>
                          <a:spcPts val="0"/>
                        </a:spcBef>
                        <a:spcAft>
                          <a:spcPts val="0"/>
                        </a:spcAft>
                      </a:pPr>
                      <a:r>
                        <a:rPr lang="cs-CZ" sz="900" b="1" i="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(362)</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8292048"/>
                  </a:ext>
                </a:extLst>
              </a:tr>
              <a:tr h="181658">
                <a:tc>
                  <a:txBody>
                    <a:bodyPr/>
                    <a:lstStyle/>
                    <a:p>
                      <a:pPr marL="0" marR="0" hangingPunct="0">
                        <a:lnSpc>
                          <a:spcPct val="107000"/>
                        </a:lnSpc>
                        <a:spcBef>
                          <a:spcPts val="0"/>
                        </a:spcBef>
                        <a:spcAft>
                          <a:spcPts val="0"/>
                        </a:spcAft>
                      </a:pPr>
                      <a:r>
                        <a:rPr lang="cs-CZ" sz="900" b="1" dirty="0">
                          <a:effectLst/>
                          <a:latin typeface="Times New Roman" panose="02020603050405020304" pitchFamily="18" charset="0"/>
                          <a:ea typeface="Times New Roman" panose="02020603050405020304" pitchFamily="18" charset="0"/>
                          <a:cs typeface="Times New Roman" panose="02020603050405020304" pitchFamily="18" charset="0"/>
                        </a:rPr>
                        <a:t>Peněžní tok z finančních činností</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dirty="0">
                          <a:effectLst/>
                          <a:highlight>
                            <a:srgbClr val="FFFF00"/>
                          </a:highlight>
                          <a:latin typeface="Times" panose="02020603050405020304" pitchFamily="18" charset="0"/>
                          <a:ea typeface="Times New Roman" panose="02020603050405020304" pitchFamily="18" charset="0"/>
                          <a:cs typeface="Times" panose="02020603050405020304" pitchFamily="18" charset="0"/>
                        </a:rPr>
                        <a:t>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481354956"/>
                  </a:ext>
                </a:extLst>
              </a:tr>
              <a:tr h="181658">
                <a:tc>
                  <a:txBody>
                    <a:bodyPr/>
                    <a:lstStyle/>
                    <a:p>
                      <a:pPr marL="0" marR="0" fontAlgn="auto" hangingPunct="1">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Dividendy placené a vyplacené kupóny z ostatních kapitálových nástrojů</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fontAlgn="auto" hangingPunct="1">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(1 560)</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(1 698)</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(1 152)</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0143023"/>
                  </a:ext>
                </a:extLst>
              </a:tr>
              <a:tr h="181658">
                <a:tc>
                  <a:txBody>
                    <a:bodyPr/>
                    <a:lstStyle/>
                    <a:p>
                      <a:pPr marL="0" marR="0"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Nárůst ostatních kapitálových nástrojů</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681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panose="02020603050405020304" pitchFamily="18" charset="0"/>
                        </a:rPr>
                        <a:t>-</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767</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extLst>
                  <a:ext uri="{0D108BD9-81ED-4DB2-BD59-A6C34878D82A}">
                    <a16:rowId xmlns:a16="http://schemas.microsoft.com/office/drawing/2014/main" val="3904778982"/>
                  </a:ext>
                </a:extLst>
              </a:tr>
              <a:tr h="181658">
                <a:tc>
                  <a:txBody>
                    <a:bodyPr/>
                    <a:lstStyle/>
                    <a:p>
                      <a:pPr marL="0" marR="0"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Vydané emitované dluhové cenné papíry</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panose="02020603050405020304" pitchFamily="18" charset="0"/>
                        </a:rPr>
                        <a:t>-</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5 829</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6721077"/>
                  </a:ext>
                </a:extLst>
              </a:tr>
              <a:tr h="181830">
                <a:tc>
                  <a:txBody>
                    <a:bodyPr/>
                    <a:lstStyle/>
                    <a:p>
                      <a:pPr marL="0" marR="0"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Splacené emitované dluhové cenné papíry</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(4 623)</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(12 582)</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0390405"/>
                  </a:ext>
                </a:extLst>
              </a:tr>
              <a:tr h="181658">
                <a:tc>
                  <a:txBody>
                    <a:bodyPr/>
                    <a:lstStyle/>
                    <a:p>
                      <a:pPr marL="0" marR="0"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Splacení podřízeného dluhu</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panose="02020603050405020304" pitchFamily="18" charset="0"/>
                        </a:rPr>
                        <a:t>-</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(2 554)</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7243940"/>
                  </a:ext>
                </a:extLst>
              </a:tr>
              <a:tr h="181658">
                <a:tc>
                  <a:txBody>
                    <a:bodyPr/>
                    <a:lstStyle/>
                    <a:p>
                      <a:pPr marL="0" marR="0"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Čerpání podřízeného dluhu</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panose="02020603050405020304" pitchFamily="18" charset="0"/>
                        </a:rPr>
                        <a:t>-</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2 573</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772</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26705305"/>
                  </a:ext>
                </a:extLst>
              </a:tr>
              <a:tr h="181658">
                <a:tc>
                  <a:txBody>
                    <a:bodyPr/>
                    <a:lstStyle/>
                    <a:p>
                      <a:pPr marL="0" marR="0"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Splacení podřízených dluhopisů</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panose="02020603050405020304" pitchFamily="18" charset="0"/>
                        </a:rPr>
                        <a:t>-</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(125)</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07281248"/>
                  </a:ext>
                </a:extLst>
              </a:tr>
              <a:tr h="181658">
                <a:tc>
                  <a:txBody>
                    <a:bodyPr/>
                    <a:lstStyle/>
                    <a:p>
                      <a:pPr marL="0" marR="0"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Závazky z leasingu</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n/a</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n/a</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(373)</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159873"/>
                  </a:ext>
                </a:extLst>
              </a:tr>
              <a:tr h="181658">
                <a:tc>
                  <a:txBody>
                    <a:bodyPr/>
                    <a:lstStyle/>
                    <a:p>
                      <a:pPr marL="0" marR="0" hangingPunct="0">
                        <a:lnSpc>
                          <a:spcPct val="107000"/>
                        </a:lnSpc>
                        <a:spcBef>
                          <a:spcPts val="0"/>
                        </a:spcBef>
                        <a:spcAft>
                          <a:spcPts val="0"/>
                        </a:spcAft>
                      </a:pPr>
                      <a:r>
                        <a:rPr lang="cs-CZ" sz="900" b="1" i="1" dirty="0">
                          <a:effectLst/>
                          <a:latin typeface="Times New Roman" panose="02020603050405020304" pitchFamily="18" charset="0"/>
                          <a:ea typeface="Times New Roman" panose="02020603050405020304" pitchFamily="18" charset="0"/>
                          <a:cs typeface="Times New Roman" panose="02020603050405020304" pitchFamily="18" charset="0"/>
                        </a:rPr>
                        <a:t>Čistý peněžní tok z finančních činností</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b="1" i="1">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(5 502)</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b="1">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(1 804)</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b="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(6 739)</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291963908"/>
                  </a:ext>
                </a:extLst>
              </a:tr>
              <a:tr h="181658">
                <a:tc>
                  <a:txBody>
                    <a:bodyPr/>
                    <a:lstStyle/>
                    <a:p>
                      <a:pPr marL="0" marR="0" hangingPunct="0">
                        <a:lnSpc>
                          <a:spcPct val="107000"/>
                        </a:lnSpc>
                        <a:spcBef>
                          <a:spcPts val="0"/>
                        </a:spcBef>
                        <a:spcAft>
                          <a:spcPts val="0"/>
                        </a:spcAft>
                      </a:pPr>
                      <a:r>
                        <a:rPr lang="cs-CZ" sz="900" b="1" dirty="0">
                          <a:effectLst/>
                          <a:latin typeface="Times New Roman" panose="02020603050405020304" pitchFamily="18" charset="0"/>
                          <a:ea typeface="Times New Roman" panose="02020603050405020304" pitchFamily="18" charset="0"/>
                          <a:cs typeface="Times New Roman" panose="02020603050405020304" pitchFamily="18" charset="0"/>
                        </a:rPr>
                        <a:t>Čisté (snížení)/zvýšení hotovosti a jiných rychle likvidních prostředků</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b="1">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(85 141)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b="1">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5 048</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b="1">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880</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540148604"/>
                  </a:ext>
                </a:extLst>
              </a:tr>
              <a:tr h="181658">
                <a:tc>
                  <a:txBody>
                    <a:bodyPr/>
                    <a:lstStyle/>
                    <a:p>
                      <a:pPr marL="0" marR="0" hangingPunct="0">
                        <a:lnSpc>
                          <a:spcPct val="107000"/>
                        </a:lnSpc>
                        <a:spcBef>
                          <a:spcPts val="0"/>
                        </a:spcBef>
                        <a:spcAft>
                          <a:spcPts val="0"/>
                        </a:spcAft>
                      </a:pPr>
                      <a:r>
                        <a:rPr lang="cs-CZ" sz="900" dirty="0">
                          <a:effectLst/>
                          <a:latin typeface="Times New Roman" panose="02020603050405020304" pitchFamily="18" charset="0"/>
                          <a:ea typeface="Times New Roman" panose="02020603050405020304" pitchFamily="18" charset="0"/>
                          <a:cs typeface="Times New Roman" panose="02020603050405020304" pitchFamily="18" charset="0"/>
                        </a:rPr>
                        <a:t>Pokladní hotovost a ostatní rychle likvidní prostředky na počátku roku</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90 510</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5 224</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10 191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930458446"/>
                  </a:ext>
                </a:extLst>
              </a:tr>
              <a:tr h="181658">
                <a:tc>
                  <a:txBody>
                    <a:bodyPr/>
                    <a:lstStyle/>
                    <a:p>
                      <a:pPr marL="0" marR="0" hangingPunct="0">
                        <a:lnSpc>
                          <a:spcPct val="107000"/>
                        </a:lnSpc>
                        <a:spcBef>
                          <a:spcPts val="0"/>
                        </a:spcBef>
                        <a:spcAft>
                          <a:spcPts val="0"/>
                        </a:spcAft>
                      </a:pPr>
                      <a:r>
                        <a:rPr lang="cs-CZ" sz="900" dirty="0">
                          <a:effectLst/>
                          <a:latin typeface="Times New Roman" panose="02020603050405020304" pitchFamily="18" charset="0"/>
                          <a:ea typeface="Times New Roman" panose="02020603050405020304" pitchFamily="18" charset="0"/>
                          <a:cs typeface="Times New Roman" panose="02020603050405020304" pitchFamily="18" charset="0"/>
                        </a:rPr>
                        <a:t>Kurzové rozdíly k hotovosti a peněžním ekvivalentům na začátku období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(145)</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(81)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43</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99247961"/>
                  </a:ext>
                </a:extLst>
              </a:tr>
              <a:tr h="181658">
                <a:tc>
                  <a:txBody>
                    <a:bodyPr/>
                    <a:lstStyle/>
                    <a:p>
                      <a:pPr marL="0" marR="0" hangingPunct="0">
                        <a:lnSpc>
                          <a:spcPct val="107000"/>
                        </a:lnSpc>
                        <a:spcBef>
                          <a:spcPts val="0"/>
                        </a:spcBef>
                        <a:spcAft>
                          <a:spcPts val="0"/>
                        </a:spcAft>
                      </a:pPr>
                      <a:r>
                        <a:rPr lang="cs-CZ" sz="900" b="1" dirty="0">
                          <a:effectLst/>
                          <a:latin typeface="Times New Roman" panose="02020603050405020304" pitchFamily="18" charset="0"/>
                          <a:ea typeface="Times New Roman" panose="02020603050405020304" pitchFamily="18" charset="0"/>
                          <a:cs typeface="Times New Roman" panose="02020603050405020304" pitchFamily="18" charset="0"/>
                        </a:rPr>
                        <a:t>Pokladní hotovost a ostatní rychle likvidní prostředky na konci roku</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b="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5 224</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b="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10 191</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b="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11 114</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44828393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234367198"/>
              </p:ext>
            </p:extLst>
          </p:nvPr>
        </p:nvGraphicFramePr>
        <p:xfrm>
          <a:off x="245326" y="5443110"/>
          <a:ext cx="10141686" cy="327262"/>
        </p:xfrm>
        <a:graphic>
          <a:graphicData uri="http://schemas.openxmlformats.org/drawingml/2006/table">
            <a:tbl>
              <a:tblPr/>
              <a:tblGrid>
                <a:gridCol w="7552059">
                  <a:extLst>
                    <a:ext uri="{9D8B030D-6E8A-4147-A177-3AD203B41FA5}">
                      <a16:colId xmlns:a16="http://schemas.microsoft.com/office/drawing/2014/main" val="1122210466"/>
                    </a:ext>
                  </a:extLst>
                </a:gridCol>
                <a:gridCol w="863209">
                  <a:extLst>
                    <a:ext uri="{9D8B030D-6E8A-4147-A177-3AD203B41FA5}">
                      <a16:colId xmlns:a16="http://schemas.microsoft.com/office/drawing/2014/main" val="1771125403"/>
                    </a:ext>
                  </a:extLst>
                </a:gridCol>
                <a:gridCol w="863209">
                  <a:extLst>
                    <a:ext uri="{9D8B030D-6E8A-4147-A177-3AD203B41FA5}">
                      <a16:colId xmlns:a16="http://schemas.microsoft.com/office/drawing/2014/main" val="989712516"/>
                    </a:ext>
                  </a:extLst>
                </a:gridCol>
                <a:gridCol w="863209">
                  <a:extLst>
                    <a:ext uri="{9D8B030D-6E8A-4147-A177-3AD203B41FA5}">
                      <a16:colId xmlns:a16="http://schemas.microsoft.com/office/drawing/2014/main" val="3950934048"/>
                    </a:ext>
                  </a:extLst>
                </a:gridCol>
              </a:tblGrid>
              <a:tr h="163631">
                <a:tc>
                  <a:txBody>
                    <a:bodyPr/>
                    <a:lstStyle/>
                    <a:p>
                      <a:pPr marL="66040" marR="0" hangingPunct="0">
                        <a:lnSpc>
                          <a:spcPct val="107000"/>
                        </a:lnSpc>
                        <a:spcBef>
                          <a:spcPts val="0"/>
                        </a:spcBef>
                        <a:spcAft>
                          <a:spcPts val="0"/>
                        </a:spcAft>
                      </a:pPr>
                      <a:r>
                        <a:rPr lang="cs-CZ" sz="900" b="0" dirty="0">
                          <a:effectLst/>
                          <a:latin typeface="Times New Roman" panose="02020603050405020304" pitchFamily="18" charset="0"/>
                          <a:ea typeface="Times New Roman" panose="02020603050405020304" pitchFamily="18" charset="0"/>
                          <a:cs typeface="Times New Roman" panose="02020603050405020304" pitchFamily="18" charset="0"/>
                        </a:rPr>
                        <a:t>Přijaté úroky</a:t>
                      </a:r>
                      <a:endParaRPr lang="cs-CZ" sz="1200" b="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66040" marR="36195" algn="r" hangingPunct="0">
                        <a:lnSpc>
                          <a:spcPct val="107000"/>
                        </a:lnSpc>
                        <a:spcBef>
                          <a:spcPts val="0"/>
                        </a:spcBef>
                        <a:spcAft>
                          <a:spcPts val="0"/>
                        </a:spcAft>
                        <a:tabLst>
                          <a:tab pos="663575" algn="l"/>
                        </a:tabLst>
                      </a:pPr>
                      <a:r>
                        <a:rPr lang="cs-CZ" sz="900" b="0" dirty="0">
                          <a:effectLst/>
                          <a:latin typeface="Times" panose="02020603050405020304" pitchFamily="18" charset="0"/>
                          <a:ea typeface="Times New Roman" panose="02020603050405020304" pitchFamily="18" charset="0"/>
                          <a:cs typeface="Times New Roman" panose="02020603050405020304" pitchFamily="18" charset="0"/>
                        </a:rPr>
                        <a:t>8 631</a:t>
                      </a:r>
                      <a:endParaRPr lang="cs-CZ" sz="1200" b="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66040" marR="36195" algn="r" hangingPunct="0">
                        <a:lnSpc>
                          <a:spcPct val="107000"/>
                        </a:lnSpc>
                        <a:spcBef>
                          <a:spcPts val="0"/>
                        </a:spcBef>
                        <a:spcAft>
                          <a:spcPts val="0"/>
                        </a:spcAft>
                        <a:tabLst>
                          <a:tab pos="663575" algn="l"/>
                        </a:tabLst>
                      </a:pPr>
                      <a:r>
                        <a:rPr lang="cs-CZ" sz="900" b="0" dirty="0">
                          <a:effectLst/>
                          <a:latin typeface="Times" panose="02020603050405020304" pitchFamily="18" charset="0"/>
                          <a:ea typeface="Times New Roman" panose="02020603050405020304" pitchFamily="18" charset="0"/>
                          <a:cs typeface="Times New Roman" panose="02020603050405020304" pitchFamily="18" charset="0"/>
                        </a:rPr>
                        <a:t>11 488</a:t>
                      </a:r>
                      <a:endParaRPr lang="cs-CZ" sz="1200" b="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66040" marR="36195" algn="r" hangingPunct="0">
                        <a:lnSpc>
                          <a:spcPct val="107000"/>
                        </a:lnSpc>
                        <a:spcBef>
                          <a:spcPts val="0"/>
                        </a:spcBef>
                        <a:spcAft>
                          <a:spcPts val="0"/>
                        </a:spcAft>
                      </a:pPr>
                      <a:r>
                        <a:rPr lang="cs-CZ" sz="900" b="0">
                          <a:effectLst/>
                          <a:latin typeface="Times New Roman" panose="02020603050405020304" pitchFamily="18" charset="0"/>
                          <a:ea typeface="Times New Roman" panose="02020603050405020304" pitchFamily="18" charset="0"/>
                          <a:cs typeface="Times New Roman" panose="02020603050405020304" pitchFamily="18" charset="0"/>
                        </a:rPr>
                        <a:t>16 114</a:t>
                      </a:r>
                      <a:endParaRPr lang="cs-CZ" sz="1200" b="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9959111"/>
                  </a:ext>
                </a:extLst>
              </a:tr>
              <a:tr h="163631">
                <a:tc>
                  <a:txBody>
                    <a:bodyPr/>
                    <a:lstStyle/>
                    <a:p>
                      <a:pPr marL="66040" marR="0" hangingPunct="0">
                        <a:lnSpc>
                          <a:spcPct val="107000"/>
                        </a:lnSpc>
                        <a:spcBef>
                          <a:spcPts val="0"/>
                        </a:spcBef>
                        <a:spcAft>
                          <a:spcPts val="0"/>
                        </a:spcAft>
                      </a:pPr>
                      <a:r>
                        <a:rPr lang="cs-CZ" sz="900" b="0" dirty="0">
                          <a:effectLst/>
                          <a:latin typeface="Times New Roman" panose="02020603050405020304" pitchFamily="18" charset="0"/>
                          <a:ea typeface="Times New Roman" panose="02020603050405020304" pitchFamily="18" charset="0"/>
                          <a:cs typeface="Times New Roman" panose="02020603050405020304" pitchFamily="18" charset="0"/>
                        </a:rPr>
                        <a:t>Zaplacené úroky</a:t>
                      </a:r>
                      <a:endParaRPr lang="cs-CZ" sz="1200" b="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66040" marR="36195" algn="r" hangingPunct="0">
                        <a:lnSpc>
                          <a:spcPct val="107000"/>
                        </a:lnSpc>
                        <a:spcBef>
                          <a:spcPts val="0"/>
                        </a:spcBef>
                        <a:spcAft>
                          <a:spcPts val="0"/>
                        </a:spcAft>
                      </a:pPr>
                      <a:r>
                        <a:rPr lang="cs-CZ" sz="900" b="0" dirty="0">
                          <a:effectLst/>
                          <a:latin typeface="Times" panose="02020603050405020304" pitchFamily="18" charset="0"/>
                          <a:ea typeface="Times New Roman" panose="02020603050405020304" pitchFamily="18" charset="0"/>
                          <a:cs typeface="Times New Roman" panose="02020603050405020304" pitchFamily="18" charset="0"/>
                        </a:rPr>
                        <a:t>(2 697)</a:t>
                      </a:r>
                      <a:endParaRPr lang="cs-CZ" sz="1200" b="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66040" marR="36195" algn="r" hangingPunct="0">
                        <a:lnSpc>
                          <a:spcPct val="107000"/>
                        </a:lnSpc>
                        <a:spcBef>
                          <a:spcPts val="0"/>
                        </a:spcBef>
                        <a:spcAft>
                          <a:spcPts val="0"/>
                        </a:spcAft>
                        <a:tabLst>
                          <a:tab pos="663575" algn="l"/>
                        </a:tabLst>
                      </a:pPr>
                      <a:r>
                        <a:rPr lang="cs-CZ" sz="900" b="0" dirty="0">
                          <a:effectLst/>
                          <a:latin typeface="Times" panose="02020603050405020304" pitchFamily="18" charset="0"/>
                          <a:ea typeface="Times New Roman" panose="02020603050405020304" pitchFamily="18" charset="0"/>
                          <a:cs typeface="Times New Roman" panose="02020603050405020304" pitchFamily="18" charset="0"/>
                        </a:rPr>
                        <a:t>(4 533)</a:t>
                      </a:r>
                      <a:endParaRPr lang="cs-CZ" sz="1200" b="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66040" marR="36195" algn="r" hangingPunct="0">
                        <a:lnSpc>
                          <a:spcPct val="107000"/>
                        </a:lnSpc>
                        <a:spcBef>
                          <a:spcPts val="0"/>
                        </a:spcBef>
                        <a:spcAft>
                          <a:spcPts val="0"/>
                        </a:spcAft>
                      </a:pPr>
                      <a:r>
                        <a:rPr lang="cs-CZ" sz="900" b="0" dirty="0">
                          <a:effectLst/>
                          <a:latin typeface="Times New Roman" panose="02020603050405020304" pitchFamily="18" charset="0"/>
                          <a:ea typeface="Times New Roman" panose="02020603050405020304" pitchFamily="18" charset="0"/>
                          <a:cs typeface="Times New Roman" panose="02020603050405020304" pitchFamily="18" charset="0"/>
                        </a:rPr>
                        <a:t>(7 153)</a:t>
                      </a:r>
                      <a:endParaRPr lang="cs-CZ" sz="1200" b="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3203485"/>
                  </a:ext>
                </a:extLst>
              </a:tr>
            </a:tbl>
          </a:graphicData>
        </a:graphic>
      </p:graphicFrame>
    </p:spTree>
    <p:extLst>
      <p:ext uri="{BB962C8B-B14F-4D97-AF65-F5344CB8AC3E}">
        <p14:creationId xmlns:p14="http://schemas.microsoft.com/office/powerpoint/2010/main" val="475808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5B974E-A35D-4155-98C8-0FE8A8824754}"/>
              </a:ext>
            </a:extLst>
          </p:cNvPr>
          <p:cNvSpPr>
            <a:spLocks noGrp="1"/>
          </p:cNvSpPr>
          <p:nvPr>
            <p:ph type="body" sz="quarter" idx="17"/>
          </p:nvPr>
        </p:nvSpPr>
        <p:spPr bwMode="gray">
          <a:xfrm>
            <a:off x="485775" y="1260380"/>
            <a:ext cx="9720263" cy="3619733"/>
          </a:xfrm>
        </p:spPr>
        <p:txBody>
          <a:bodyPr/>
          <a:lstStyle/>
          <a:p>
            <a:r>
              <a:rPr lang="cs-CZ" sz="1050" b="0" dirty="0"/>
              <a:t>Raiffeisenbank konstatuje, že  při zpracování analytické zprávy podle Burzovních pravidel, část XIII., Pravidla pro trhu Free Market vydanými Burzou cenný papírů Praha, a.s. byly aplikovány odpovídající opatření zabraňující střetu zájmů, byly dodrženy požadavky vyplývající z obecně závazných právních předpisů a analytická zpráva byla vyhotovena s odpovídající odbornou péčí banky.</a:t>
            </a:r>
          </a:p>
          <a:p>
            <a:r>
              <a:rPr lang="cs-CZ" sz="1050" b="0" dirty="0"/>
              <a:t>Raiffeisenbank a.s. sděluje, že analytická zpráva není nabídkou na obchody s krytími dluhopisy, ISIN: CZ0002007057. </a:t>
            </a:r>
          </a:p>
          <a:p>
            <a:r>
              <a:rPr lang="cs-CZ" sz="1050" b="0" dirty="0"/>
              <a:t>Raiffeisenbank a.s. upozorňuje, že obchody s krytými dluhopisy, ISIN: CZ0002007057 mohou být spojeny s řadou rizikových faktorů, které mohou mít vliv na výnosnost nebo ztrátovost investice. Investice nejsou bankovním vkladem a nejsou pojištěny v rámci fondu pojištění vkladů. Čím vyšší je očekávaný výnos, tím vyšší je potenciální riziko. Doba trvání investice ovlivňuje míru rizika. Výnos rovněž kolísá vzhledem k výkyvům měnových kurzů. Hodnota investované částky a výnos z ní mohou stoupat i klesat, přičemž není zaručena návratnost původně investované částky. Minulá výkonnost nezaručuje výkonnost budoucí. Očekávaná výkonnost není spolehlivým ukazatelem výkonnosti budoucí. Vzhledem k nepředvídatelným výkyvům a událostem na finančních trzích a riziku investičních nástrojů nemusí být zajištěno dosažení stanoveného investičního cíle klienta. Od výnosů z investic musí být odečtena odměna a náklady Raiffeisenbank a.s. sjednané ve smluvní dokumentaci, případně odměna a poplatky uvedené v sazebníku odměn a poplatků Raiffeisenbank a.s. Zdanění majetku klienta vždy závisí na osobních poměrech klienta a může se měnit. Raiffeisenbank a.s. neposkytuje daňové poradenství, a proto odpovědnost spojená s daňovými důsledky investice do krytého dluhopisu zůstává plně na klientovi. </a:t>
            </a:r>
          </a:p>
          <a:p>
            <a:r>
              <a:rPr lang="cs-CZ" sz="1050" b="0" dirty="0"/>
              <a:t>Informace o Raiffeisenbank a.s.  se sídlem Hvězdova 1716/2b, Praha 4, IČO: 49240901, zapsaná v obchodním rejstříku vedeném Městským soudem v Praze, oddíl B, vložka 2051, lze nalézt na webových stránkách www.rb.cz. Dohledovým orgánem nad Raiffeisenbank a.s. je Česká národní banka.</a:t>
            </a:r>
          </a:p>
        </p:txBody>
      </p:sp>
      <p:sp>
        <p:nvSpPr>
          <p:cNvPr id="4" name="Date Placeholder 3">
            <a:extLst>
              <a:ext uri="{FF2B5EF4-FFF2-40B4-BE49-F238E27FC236}">
                <a16:creationId xmlns:a16="http://schemas.microsoft.com/office/drawing/2014/main" id="{09FD3370-D97D-495C-B736-69AE55D42F95}"/>
              </a:ext>
            </a:extLst>
          </p:cNvPr>
          <p:cNvSpPr>
            <a:spLocks noGrp="1"/>
          </p:cNvSpPr>
          <p:nvPr>
            <p:ph type="dt" sz="half" idx="18"/>
          </p:nvPr>
        </p:nvSpPr>
        <p:spPr bwMode="gray"/>
        <p:txBody>
          <a:bodyPr/>
          <a:lstStyle/>
          <a:p>
            <a:fld id="{63C49762-EE6D-40AA-AE85-A950E068F47C}" type="datetime1">
              <a:rPr lang="en-US" smtClean="0"/>
              <a:t>10/5/2020</a:t>
            </a:fld>
            <a:endParaRPr lang="en-US" dirty="0"/>
          </a:p>
        </p:txBody>
      </p:sp>
      <p:sp>
        <p:nvSpPr>
          <p:cNvPr id="5" name="Footer Placeholder 4">
            <a:extLst>
              <a:ext uri="{FF2B5EF4-FFF2-40B4-BE49-F238E27FC236}">
                <a16:creationId xmlns:a16="http://schemas.microsoft.com/office/drawing/2014/main" id="{9637ED48-591C-4185-8A66-14FC40E29B05}"/>
              </a:ext>
            </a:extLst>
          </p:cNvPr>
          <p:cNvSpPr>
            <a:spLocks noGrp="1"/>
          </p:cNvSpPr>
          <p:nvPr>
            <p:ph type="ftr" sz="quarter" idx="19"/>
          </p:nvPr>
        </p:nvSpPr>
        <p:spPr bwMode="gray"/>
        <p:txBody>
          <a:bodyPr/>
          <a:lstStyle/>
          <a:p>
            <a:r>
              <a:rPr lang="en-US"/>
              <a:t>Footer</a:t>
            </a:r>
            <a:endParaRPr lang="en-US" dirty="0"/>
          </a:p>
        </p:txBody>
      </p:sp>
      <p:sp>
        <p:nvSpPr>
          <p:cNvPr id="7" name="Title 6">
            <a:extLst>
              <a:ext uri="{FF2B5EF4-FFF2-40B4-BE49-F238E27FC236}">
                <a16:creationId xmlns:a16="http://schemas.microsoft.com/office/drawing/2014/main" id="{6422B5D3-9A0C-4BF7-BA9F-E5B0B5C97B73}"/>
              </a:ext>
            </a:extLst>
          </p:cNvPr>
          <p:cNvSpPr>
            <a:spLocks noGrp="1"/>
          </p:cNvSpPr>
          <p:nvPr>
            <p:ph type="title"/>
          </p:nvPr>
        </p:nvSpPr>
        <p:spPr bwMode="gray"/>
        <p:txBody>
          <a:bodyPr anchor="ctr"/>
          <a:lstStyle/>
          <a:p>
            <a:r>
              <a:rPr lang="cs-CZ" dirty="0" err="1" smtClean="0"/>
              <a:t>Disclaimer</a:t>
            </a:r>
            <a:endParaRPr lang="en-US" b="0" dirty="0">
              <a:solidFill>
                <a:schemeClr val="accent2"/>
              </a:solidFill>
            </a:endParaRPr>
          </a:p>
        </p:txBody>
      </p:sp>
      <p:sp>
        <p:nvSpPr>
          <p:cNvPr id="8" name="Subtitle 7">
            <a:extLst>
              <a:ext uri="{FF2B5EF4-FFF2-40B4-BE49-F238E27FC236}">
                <a16:creationId xmlns:a16="http://schemas.microsoft.com/office/drawing/2014/main" id="{CB9F965E-24D6-44F6-AD99-18B364E83947}"/>
              </a:ext>
            </a:extLst>
          </p:cNvPr>
          <p:cNvSpPr>
            <a:spLocks noGrp="1"/>
          </p:cNvSpPr>
          <p:nvPr>
            <p:ph type="subTitle" idx="1"/>
          </p:nvPr>
        </p:nvSpPr>
        <p:spPr bwMode="gray"/>
        <p:txBody>
          <a:bodyPr/>
          <a:lstStyle/>
          <a:p>
            <a:r>
              <a:rPr lang="en-US" dirty="0" smtClean="0"/>
              <a:t>10</a:t>
            </a:r>
            <a:endParaRPr lang="en-US" dirty="0"/>
          </a:p>
        </p:txBody>
      </p:sp>
    </p:spTree>
    <p:extLst>
      <p:ext uri="{BB962C8B-B14F-4D97-AF65-F5344CB8AC3E}">
        <p14:creationId xmlns:p14="http://schemas.microsoft.com/office/powerpoint/2010/main" val="3560645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5B974E-A35D-4155-98C8-0FE8A8824754}"/>
              </a:ext>
            </a:extLst>
          </p:cNvPr>
          <p:cNvSpPr>
            <a:spLocks noGrp="1"/>
          </p:cNvSpPr>
          <p:nvPr>
            <p:ph type="body" sz="quarter" idx="17"/>
          </p:nvPr>
        </p:nvSpPr>
        <p:spPr bwMode="gray">
          <a:xfrm>
            <a:off x="485775" y="1260381"/>
            <a:ext cx="9720263" cy="5400770"/>
          </a:xfrm>
        </p:spPr>
        <p:txBody>
          <a:bodyPr/>
          <a:lstStyle/>
          <a:p>
            <a:r>
              <a:rPr lang="cs-CZ" sz="900" b="0" dirty="0"/>
              <a:t>Raiffeisenbank a.s. (dále „Emitent“) vydala k datu emise 15.7.2020 </a:t>
            </a:r>
            <a:r>
              <a:rPr lang="cs-CZ" sz="900" b="0" dirty="0" smtClean="0"/>
              <a:t>(dále „Datum emise“) kryté </a:t>
            </a:r>
            <a:r>
              <a:rPr lang="cs-CZ" sz="900" b="0" dirty="0"/>
              <a:t>dluhopisy jako zaknihované cenné papíry o nominální hodnotě krytého dluhopisu ve výši 10.000.000 Kč (dále „Kryté dluhopisy“) a celkové hodnotě emise ve výši 1.000.000.000 Kč (dále „Emise</a:t>
            </a:r>
            <a:r>
              <a:rPr lang="cs-CZ" sz="900" b="0" dirty="0" smtClean="0"/>
              <a:t>“) s možností navýšení objemu emise až na </a:t>
            </a:r>
            <a:r>
              <a:rPr lang="cs-CZ" sz="900" b="0" dirty="0" smtClean="0"/>
              <a:t>200.000.000.000 </a:t>
            </a:r>
            <a:r>
              <a:rPr lang="cs-CZ" sz="900" b="0" dirty="0" smtClean="0"/>
              <a:t>Kč.</a:t>
            </a:r>
            <a:endParaRPr lang="cs-CZ" sz="900" b="0" dirty="0"/>
          </a:p>
          <a:p>
            <a:r>
              <a:rPr lang="cs-CZ" sz="900" dirty="0" smtClean="0"/>
              <a:t>Informace </a:t>
            </a:r>
            <a:r>
              <a:rPr lang="cs-CZ" sz="900" dirty="0"/>
              <a:t>o krytých </a:t>
            </a:r>
            <a:r>
              <a:rPr lang="cs-CZ" sz="900" dirty="0" smtClean="0"/>
              <a:t>dluhopisech</a:t>
            </a:r>
            <a:endParaRPr lang="cs-CZ" sz="900" b="0" dirty="0"/>
          </a:p>
          <a:p>
            <a:r>
              <a:rPr lang="cs-CZ" sz="900" b="0" dirty="0"/>
              <a:t>Kryté dluhopisy vydávané Emitentem se řídí zákonem č. 190/2004 Sb., o dluhopisech, v platném znění (Zákon o dluhopisech) a emisními podmínkami vydanými Emitentem podle Zákona o dluhopisech. Práva a povinnosti vlastníků Krytých dluhopisů vyplývají ze Zákona o dluhopisech a z emisních podmínek. Emisní podmínky jsou k dispozici na webových stránkách emitenta a rovněž v sídle Emitenta v tištěné podobě. Každý nabyvatel Krytého dluhopisu je povinen se seznámit před nabytím Krytých dluhopisů s emisními podmínkami vydanými Emitentem. Vydání Krytých dluhopisů zabezpečuje Emitent.</a:t>
            </a:r>
          </a:p>
          <a:p>
            <a:r>
              <a:rPr lang="cs-CZ" sz="900" dirty="0" smtClean="0"/>
              <a:t>Informace </a:t>
            </a:r>
            <a:r>
              <a:rPr lang="cs-CZ" sz="900" dirty="0"/>
              <a:t>o nabídce krytých </a:t>
            </a:r>
            <a:r>
              <a:rPr lang="cs-CZ" sz="900" dirty="0" smtClean="0"/>
              <a:t>dluhopisů</a:t>
            </a:r>
            <a:endParaRPr lang="cs-CZ" sz="900" b="0" dirty="0"/>
          </a:p>
          <a:p>
            <a:r>
              <a:rPr lang="cs-CZ" sz="900" b="0" dirty="0"/>
              <a:t>Emitent bude Kryté dluhopisy k Datu emise a po Datu emise nabízet pouze maximálně 149 fyzickým a právnickým osobám (dohromady) v jednom členském státě Evropské unie, které nejsou kvalifikovanými investory ve smyslu článku 2 písm. e) Nařízení Evropského parlamentu a Rady (EU) 2017/1129 ze dne 14. června 2017 o prospektu, který má být uveřejněn při veřejné nabídce nebo přijetí cenných papírů k obchodování na regulovaném trhu, a o zrušení směrnice 2003/71/ES a kvalifikovaným investorům, tj. na základě výjimky z povinnosti uveřejnit prospekt uvedené v článku 1 odst. 4 písm. a) a b) uvedeného nařízení. Lhůta pro úpis Krytých dluhopisů je uvedena v emisních podmínkách</a:t>
            </a:r>
            <a:r>
              <a:rPr lang="cs-CZ" sz="900" b="0" dirty="0" smtClean="0"/>
              <a:t>.</a:t>
            </a:r>
            <a:endParaRPr lang="cs-CZ" sz="900" b="0" dirty="0"/>
          </a:p>
          <a:p>
            <a:r>
              <a:rPr lang="cs-CZ" sz="900" dirty="0" smtClean="0"/>
              <a:t>Informace </a:t>
            </a:r>
            <a:r>
              <a:rPr lang="cs-CZ" sz="900" dirty="0"/>
              <a:t>o převoditelnosti krytých </a:t>
            </a:r>
            <a:r>
              <a:rPr lang="cs-CZ" sz="900" dirty="0" smtClean="0"/>
              <a:t>dluhopisů</a:t>
            </a:r>
            <a:endParaRPr lang="cs-CZ" sz="900" b="0" dirty="0"/>
          </a:p>
          <a:p>
            <a:r>
              <a:rPr lang="cs-CZ" sz="900" b="0" dirty="0"/>
              <a:t>Převoditelnost Krytých dluhopisů není omezena a může být realizována podle článku 1.4 emisních podmínek.</a:t>
            </a:r>
          </a:p>
          <a:p>
            <a:r>
              <a:rPr lang="cs-CZ" sz="900" dirty="0" smtClean="0"/>
              <a:t>Informace </a:t>
            </a:r>
            <a:r>
              <a:rPr lang="cs-CZ" sz="900" dirty="0"/>
              <a:t>o výnosu krytých dluhopisů a jejich splatnosti</a:t>
            </a:r>
          </a:p>
          <a:p>
            <a:r>
              <a:rPr lang="cs-CZ" sz="900" b="0" dirty="0" smtClean="0"/>
              <a:t>Úroková </a:t>
            </a:r>
            <a:r>
              <a:rPr lang="cs-CZ" sz="900" b="0" dirty="0"/>
              <a:t>sazba, kterou jsou Kryté dluhopisy úročeny je uvedena v článku 1.4 emisních podmínek. Splatnost Krytých dluhopisů nastává v den konečné splatnosti, kterým je podle emisních podmínek datum 28. června 2030.</a:t>
            </a:r>
          </a:p>
          <a:p>
            <a:r>
              <a:rPr lang="cs-CZ" sz="900" dirty="0" smtClean="0"/>
              <a:t>Informace </a:t>
            </a:r>
            <a:r>
              <a:rPr lang="cs-CZ" sz="900" dirty="0"/>
              <a:t>o zdanění krytých </a:t>
            </a:r>
            <a:r>
              <a:rPr lang="cs-CZ" sz="900" dirty="0" smtClean="0"/>
              <a:t>dluhopisů</a:t>
            </a:r>
            <a:endParaRPr lang="cs-CZ" sz="900" b="0" dirty="0"/>
          </a:p>
          <a:p>
            <a:r>
              <a:rPr lang="cs-CZ" sz="900" b="0" dirty="0"/>
              <a:t>Nestanoví-li právní předpis nebo mezinárodní smlouva, kterou je Česká republika vázána, jinak, Emitent neodpovídá za odvod jakýchkoli daní ani mu neplyne povinnost zaplatit jakékoli daně v souvislosti s Krytými dluhopisy, zejména v důsledku vlastnictví, převodu nebo výkonu práv z Krytých dluhopisů. Příjem z držby Krytých dluhopisů vyplácený fyzickým či právnickým osobám českým daňovým nerezidentům anebo fyzickým osobám českým daňovým rezidentům obecně podléhá srážkové dani vybírané u zdroje (tj. emitentem při úhradě výnosů z držby Krytých dluhopisů). V případě, že příjem podléhá srážkové dani, Emitent odpovídá za srážku daně u zdroje.  Bude-li vlastnictví, převod nebo výkon práv vyplývajících z Krytých dluhopisů podléhat jakékoli dani, nebude Emitent povinen hradit vlastníkovi dluhopisu žádné částky jako náhradu v důsledku takových daní.</a:t>
            </a:r>
          </a:p>
          <a:p>
            <a:r>
              <a:rPr lang="cs-CZ" sz="900" b="0" dirty="0"/>
              <a:t>Daňové předpisy České republiky a daňové předpisy členského státu investora mohou mít dopad na příjem plynoucí z Krytých dluhopisů.</a:t>
            </a:r>
          </a:p>
          <a:p>
            <a:endParaRPr lang="cs-CZ" sz="900" b="0" dirty="0" smtClean="0"/>
          </a:p>
          <a:p>
            <a:endParaRPr lang="cs-CZ" sz="900" b="0" dirty="0"/>
          </a:p>
          <a:p>
            <a:endParaRPr lang="cs-CZ" sz="800" b="0" dirty="0"/>
          </a:p>
        </p:txBody>
      </p:sp>
      <p:sp>
        <p:nvSpPr>
          <p:cNvPr id="4" name="Date Placeholder 3">
            <a:extLst>
              <a:ext uri="{FF2B5EF4-FFF2-40B4-BE49-F238E27FC236}">
                <a16:creationId xmlns:a16="http://schemas.microsoft.com/office/drawing/2014/main" id="{09FD3370-D97D-495C-B736-69AE55D42F95}"/>
              </a:ext>
            </a:extLst>
          </p:cNvPr>
          <p:cNvSpPr>
            <a:spLocks noGrp="1"/>
          </p:cNvSpPr>
          <p:nvPr>
            <p:ph type="dt" sz="half" idx="18"/>
          </p:nvPr>
        </p:nvSpPr>
        <p:spPr bwMode="gray"/>
        <p:txBody>
          <a:bodyPr/>
          <a:lstStyle/>
          <a:p>
            <a:fld id="{63C49762-EE6D-40AA-AE85-A950E068F47C}" type="datetime1">
              <a:rPr lang="en-US" smtClean="0"/>
              <a:t>10/5/2020</a:t>
            </a:fld>
            <a:endParaRPr lang="en-US" dirty="0"/>
          </a:p>
        </p:txBody>
      </p:sp>
      <p:sp>
        <p:nvSpPr>
          <p:cNvPr id="7" name="Title 6">
            <a:extLst>
              <a:ext uri="{FF2B5EF4-FFF2-40B4-BE49-F238E27FC236}">
                <a16:creationId xmlns:a16="http://schemas.microsoft.com/office/drawing/2014/main" id="{6422B5D3-9A0C-4BF7-BA9F-E5B0B5C97B73}"/>
              </a:ext>
            </a:extLst>
          </p:cNvPr>
          <p:cNvSpPr>
            <a:spLocks noGrp="1"/>
          </p:cNvSpPr>
          <p:nvPr>
            <p:ph type="title"/>
          </p:nvPr>
        </p:nvSpPr>
        <p:spPr bwMode="gray"/>
        <p:txBody>
          <a:bodyPr anchor="ctr"/>
          <a:lstStyle/>
          <a:p>
            <a:r>
              <a:rPr lang="cs-CZ" dirty="0" smtClean="0"/>
              <a:t>Informace o investičním nástroji</a:t>
            </a:r>
            <a:endParaRPr lang="en-US" b="0" dirty="0">
              <a:solidFill>
                <a:schemeClr val="accent2"/>
              </a:solidFill>
            </a:endParaRPr>
          </a:p>
        </p:txBody>
      </p:sp>
      <p:sp>
        <p:nvSpPr>
          <p:cNvPr id="8" name="Subtitle 7">
            <a:extLst>
              <a:ext uri="{FF2B5EF4-FFF2-40B4-BE49-F238E27FC236}">
                <a16:creationId xmlns:a16="http://schemas.microsoft.com/office/drawing/2014/main" id="{CB9F965E-24D6-44F6-AD99-18B364E83947}"/>
              </a:ext>
            </a:extLst>
          </p:cNvPr>
          <p:cNvSpPr>
            <a:spLocks noGrp="1"/>
          </p:cNvSpPr>
          <p:nvPr>
            <p:ph type="subTitle" idx="1"/>
          </p:nvPr>
        </p:nvSpPr>
        <p:spPr bwMode="gray"/>
        <p:txBody>
          <a:bodyPr/>
          <a:lstStyle/>
          <a:p>
            <a:r>
              <a:rPr lang="de-DE" dirty="0" smtClean="0"/>
              <a:t>0</a:t>
            </a:r>
            <a:r>
              <a:rPr lang="cs-CZ" dirty="0" smtClean="0"/>
              <a:t>1</a:t>
            </a:r>
            <a:endParaRPr lang="en-US" dirty="0"/>
          </a:p>
        </p:txBody>
      </p:sp>
    </p:spTree>
    <p:extLst>
      <p:ext uri="{BB962C8B-B14F-4D97-AF65-F5344CB8AC3E}">
        <p14:creationId xmlns:p14="http://schemas.microsoft.com/office/powerpoint/2010/main" val="4283164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5B974E-A35D-4155-98C8-0FE8A8824754}"/>
              </a:ext>
            </a:extLst>
          </p:cNvPr>
          <p:cNvSpPr>
            <a:spLocks noGrp="1"/>
          </p:cNvSpPr>
          <p:nvPr>
            <p:ph type="body" sz="quarter" idx="17"/>
          </p:nvPr>
        </p:nvSpPr>
        <p:spPr bwMode="gray">
          <a:xfrm>
            <a:off x="485775" y="1260380"/>
            <a:ext cx="9720263" cy="981237"/>
          </a:xfrm>
        </p:spPr>
        <p:txBody>
          <a:bodyPr/>
          <a:lstStyle/>
          <a:p>
            <a:r>
              <a:rPr lang="cs-CZ" sz="1050" b="0" dirty="0"/>
              <a:t>Raiffeisenbank a.s. byla založena roku 1993 a v současnosti je 5. největší bankou na českém trhu poskytující služby soukromé a firemní klientele. V roce 2019 provozovala Raiffeisenbank 128 poboček a zaměstnávala téměř 3 000 zaměstnanců. Jejím majoritním akcionářem je rakouská finanční instituce </a:t>
            </a:r>
            <a:r>
              <a:rPr lang="cs-CZ" sz="1050" b="0" dirty="0" err="1"/>
              <a:t>Raiffeisen</a:t>
            </a:r>
            <a:r>
              <a:rPr lang="cs-CZ" sz="1050" b="0" dirty="0"/>
              <a:t> Bank International AG (RBI).  </a:t>
            </a:r>
            <a:endParaRPr lang="cs-CZ" sz="1050" b="0" dirty="0" smtClean="0"/>
          </a:p>
          <a:p>
            <a:r>
              <a:rPr lang="cs-CZ" sz="1050" b="0" dirty="0" smtClean="0"/>
              <a:t>Raiffeisenbank dlouhodobě naplňuje svou růstovou strategii a posiluje svou pozici na tuzemském trhu, což potvrzují níže uvedené finanční výsledky.</a:t>
            </a:r>
          </a:p>
          <a:p>
            <a:endParaRPr lang="cs-CZ" b="0" dirty="0"/>
          </a:p>
        </p:txBody>
      </p:sp>
      <p:sp>
        <p:nvSpPr>
          <p:cNvPr id="4" name="Date Placeholder 3">
            <a:extLst>
              <a:ext uri="{FF2B5EF4-FFF2-40B4-BE49-F238E27FC236}">
                <a16:creationId xmlns:a16="http://schemas.microsoft.com/office/drawing/2014/main" id="{09FD3370-D97D-495C-B736-69AE55D42F95}"/>
              </a:ext>
            </a:extLst>
          </p:cNvPr>
          <p:cNvSpPr>
            <a:spLocks noGrp="1"/>
          </p:cNvSpPr>
          <p:nvPr>
            <p:ph type="dt" sz="half" idx="18"/>
          </p:nvPr>
        </p:nvSpPr>
        <p:spPr bwMode="gray"/>
        <p:txBody>
          <a:bodyPr/>
          <a:lstStyle/>
          <a:p>
            <a:fld id="{63C49762-EE6D-40AA-AE85-A950E068F47C}" type="datetime1">
              <a:rPr lang="en-US" smtClean="0"/>
              <a:t>10/5/2020</a:t>
            </a:fld>
            <a:endParaRPr lang="en-US" dirty="0"/>
          </a:p>
        </p:txBody>
      </p:sp>
      <p:sp>
        <p:nvSpPr>
          <p:cNvPr id="7" name="Title 6">
            <a:extLst>
              <a:ext uri="{FF2B5EF4-FFF2-40B4-BE49-F238E27FC236}">
                <a16:creationId xmlns:a16="http://schemas.microsoft.com/office/drawing/2014/main" id="{6422B5D3-9A0C-4BF7-BA9F-E5B0B5C97B73}"/>
              </a:ext>
            </a:extLst>
          </p:cNvPr>
          <p:cNvSpPr>
            <a:spLocks noGrp="1"/>
          </p:cNvSpPr>
          <p:nvPr>
            <p:ph type="title"/>
          </p:nvPr>
        </p:nvSpPr>
        <p:spPr bwMode="gray"/>
        <p:txBody>
          <a:bodyPr anchor="ctr"/>
          <a:lstStyle/>
          <a:p>
            <a:r>
              <a:rPr lang="cs-CZ" dirty="0" smtClean="0"/>
              <a:t>Charakteristika společnosti a vývoj podnikání emitenta</a:t>
            </a:r>
            <a:endParaRPr lang="en-US" b="0" dirty="0">
              <a:solidFill>
                <a:schemeClr val="accent2"/>
              </a:solidFill>
            </a:endParaRPr>
          </a:p>
        </p:txBody>
      </p:sp>
      <p:sp>
        <p:nvSpPr>
          <p:cNvPr id="8" name="Subtitle 7">
            <a:extLst>
              <a:ext uri="{FF2B5EF4-FFF2-40B4-BE49-F238E27FC236}">
                <a16:creationId xmlns:a16="http://schemas.microsoft.com/office/drawing/2014/main" id="{CB9F965E-24D6-44F6-AD99-18B364E83947}"/>
              </a:ext>
            </a:extLst>
          </p:cNvPr>
          <p:cNvSpPr>
            <a:spLocks noGrp="1"/>
          </p:cNvSpPr>
          <p:nvPr>
            <p:ph type="subTitle" idx="1"/>
          </p:nvPr>
        </p:nvSpPr>
        <p:spPr bwMode="gray"/>
        <p:txBody>
          <a:bodyPr/>
          <a:lstStyle/>
          <a:p>
            <a:r>
              <a:rPr lang="de-DE" dirty="0" smtClean="0"/>
              <a:t>0</a:t>
            </a:r>
            <a:r>
              <a:rPr lang="cs-CZ" dirty="0"/>
              <a:t>2</a:t>
            </a:r>
            <a:endParaRPr lang="en-US" dirty="0"/>
          </a:p>
        </p:txBody>
      </p:sp>
      <p:graphicFrame>
        <p:nvGraphicFramePr>
          <p:cNvPr id="9" name="Chart Placeholder 20">
            <a:extLst>
              <a:ext uri="{FF2B5EF4-FFF2-40B4-BE49-F238E27FC236}">
                <a16:creationId xmlns:a16="http://schemas.microsoft.com/office/drawing/2014/main" id="{5511F822-0933-49FB-A353-C2B9DD75E4F1}"/>
              </a:ext>
            </a:extLst>
          </p:cNvPr>
          <p:cNvGraphicFramePr>
            <a:graphicFrameLocks noChangeAspect="1"/>
          </p:cNvGraphicFramePr>
          <p:nvPr>
            <p:extLst/>
          </p:nvPr>
        </p:nvGraphicFramePr>
        <p:xfrm>
          <a:off x="3696118" y="2326952"/>
          <a:ext cx="3344802" cy="180000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 Placeholder 2">
            <a:extLst>
              <a:ext uri="{FF2B5EF4-FFF2-40B4-BE49-F238E27FC236}">
                <a16:creationId xmlns:a16="http://schemas.microsoft.com/office/drawing/2014/main" id="{A790D6D4-652C-43E8-9BF5-2D7A908529AA}"/>
              </a:ext>
            </a:extLst>
          </p:cNvPr>
          <p:cNvSpPr txBox="1">
            <a:spLocks/>
          </p:cNvSpPr>
          <p:nvPr/>
        </p:nvSpPr>
        <p:spPr bwMode="gray">
          <a:xfrm>
            <a:off x="3998304" y="4322594"/>
            <a:ext cx="2780188" cy="963636"/>
          </a:xfrm>
          <a:prstGeom prst="rect">
            <a:avLst/>
          </a:prstGeom>
        </p:spPr>
        <p:txBody>
          <a:bodyPr/>
          <a:lstStyle>
            <a:lvl1pPr marL="0" indent="0" algn="l" defTabSz="802020" rtl="0" eaLnBrk="1" latinLnBrk="0" hangingPunct="1">
              <a:lnSpc>
                <a:spcPct val="120000"/>
              </a:lnSpc>
              <a:spcBef>
                <a:spcPts val="0"/>
              </a:spcBef>
              <a:spcAft>
                <a:spcPts val="600"/>
              </a:spcAft>
              <a:buFont typeface="Symbol" panose="05050102010706020507" pitchFamily="18" charset="2"/>
              <a:buNone/>
              <a:defRPr sz="1000" b="1" kern="1200">
                <a:solidFill>
                  <a:schemeClr val="tx1"/>
                </a:solidFill>
                <a:latin typeface="+mn-lt"/>
                <a:ea typeface="+mn-ea"/>
                <a:cs typeface="+mn-cs"/>
              </a:defRPr>
            </a:lvl1pPr>
            <a:lvl2pPr marL="0" indent="0" algn="l" defTabSz="802020" rtl="0" eaLnBrk="1" latinLnBrk="0" hangingPunct="1">
              <a:lnSpc>
                <a:spcPct val="120000"/>
              </a:lnSpc>
              <a:spcBef>
                <a:spcPts val="0"/>
              </a:spcBef>
              <a:spcAft>
                <a:spcPts val="600"/>
              </a:spcAft>
              <a:buFont typeface="Symbol" panose="05050102010706020507" pitchFamily="18" charset="2"/>
              <a:buNone/>
              <a:defRPr sz="1000" kern="1200">
                <a:solidFill>
                  <a:schemeClr val="tx1"/>
                </a:solidFill>
                <a:latin typeface="+mn-lt"/>
                <a:ea typeface="+mn-ea"/>
                <a:cs typeface="+mn-cs"/>
              </a:defRPr>
            </a:lvl2pPr>
            <a:lvl3pPr marL="180000" indent="-180000" algn="l" defTabSz="802020" rtl="0" eaLnBrk="1" latinLnBrk="0" hangingPunct="1">
              <a:lnSpc>
                <a:spcPct val="120000"/>
              </a:lnSpc>
              <a:spcBef>
                <a:spcPts val="0"/>
              </a:spcBef>
              <a:spcAft>
                <a:spcPts val="600"/>
              </a:spcAft>
              <a:buClr>
                <a:schemeClr val="accent2"/>
              </a:buClr>
              <a:buFont typeface="Wingdings" panose="05000000000000000000" pitchFamily="2" charset="2"/>
              <a:buChar char="§"/>
              <a:defRPr sz="1000" kern="1200">
                <a:solidFill>
                  <a:schemeClr val="tx1"/>
                </a:solidFill>
                <a:latin typeface="+mn-lt"/>
                <a:ea typeface="+mn-ea"/>
                <a:cs typeface="+mn-cs"/>
              </a:defRPr>
            </a:lvl3pPr>
            <a:lvl4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4pPr>
            <a:lvl5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5pPr>
            <a:lvl6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6pPr>
            <a:lvl7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7pPr>
            <a:lvl8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8pPr>
            <a:lvl9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9pPr>
          </a:lstStyle>
          <a:p>
            <a:pPr marL="0" lvl="2" indent="0" algn="just">
              <a:buNone/>
            </a:pPr>
            <a:r>
              <a:rPr lang="cs-CZ" sz="1100" dirty="0" smtClean="0"/>
              <a:t>Čistý </a:t>
            </a:r>
            <a:r>
              <a:rPr lang="cs-CZ" sz="1100" dirty="0"/>
              <a:t>zisk </a:t>
            </a:r>
            <a:r>
              <a:rPr lang="cs-CZ" sz="1100" dirty="0" smtClean="0"/>
              <a:t>v roce 2019 dosáhl </a:t>
            </a:r>
            <a:r>
              <a:rPr lang="cs-CZ" sz="1100" dirty="0"/>
              <a:t>výše 4,19 mld. Kč, což představuje meziroční </a:t>
            </a:r>
            <a:r>
              <a:rPr lang="cs-CZ" sz="1100" dirty="0" smtClean="0"/>
              <a:t>nárůst </a:t>
            </a:r>
            <a:r>
              <a:rPr lang="cs-CZ" sz="1100" dirty="0"/>
              <a:t>o 24,5 %. </a:t>
            </a:r>
          </a:p>
          <a:p>
            <a:pPr marL="180000" lvl="3" indent="0" algn="just">
              <a:buNone/>
            </a:pPr>
            <a:endParaRPr lang="en-US" dirty="0"/>
          </a:p>
        </p:txBody>
      </p:sp>
      <p:graphicFrame>
        <p:nvGraphicFramePr>
          <p:cNvPr id="13" name="Chart Placeholder 20">
            <a:extLst>
              <a:ext uri="{FF2B5EF4-FFF2-40B4-BE49-F238E27FC236}">
                <a16:creationId xmlns:a16="http://schemas.microsoft.com/office/drawing/2014/main" id="{5511F822-0933-49FB-A353-C2B9DD75E4F1}"/>
              </a:ext>
            </a:extLst>
          </p:cNvPr>
          <p:cNvGraphicFramePr>
            <a:graphicFrameLocks noChangeAspect="1"/>
          </p:cNvGraphicFramePr>
          <p:nvPr>
            <p:extLst/>
          </p:nvPr>
        </p:nvGraphicFramePr>
        <p:xfrm>
          <a:off x="423526" y="2317572"/>
          <a:ext cx="3344802" cy="18000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Placeholder 2">
            <a:extLst>
              <a:ext uri="{FF2B5EF4-FFF2-40B4-BE49-F238E27FC236}">
                <a16:creationId xmlns:a16="http://schemas.microsoft.com/office/drawing/2014/main" id="{A790D6D4-652C-43E8-9BF5-2D7A908529AA}"/>
              </a:ext>
            </a:extLst>
          </p:cNvPr>
          <p:cNvSpPr txBox="1">
            <a:spLocks/>
          </p:cNvSpPr>
          <p:nvPr/>
        </p:nvSpPr>
        <p:spPr bwMode="gray">
          <a:xfrm>
            <a:off x="705833" y="4313213"/>
            <a:ext cx="2780188" cy="1297011"/>
          </a:xfrm>
          <a:prstGeom prst="rect">
            <a:avLst/>
          </a:prstGeom>
        </p:spPr>
        <p:txBody>
          <a:bodyPr/>
          <a:lstStyle>
            <a:lvl1pPr marL="0" indent="0" algn="l" defTabSz="802020" rtl="0" eaLnBrk="1" latinLnBrk="0" hangingPunct="1">
              <a:lnSpc>
                <a:spcPct val="120000"/>
              </a:lnSpc>
              <a:spcBef>
                <a:spcPts val="0"/>
              </a:spcBef>
              <a:spcAft>
                <a:spcPts val="600"/>
              </a:spcAft>
              <a:buFont typeface="Symbol" panose="05050102010706020507" pitchFamily="18" charset="2"/>
              <a:buNone/>
              <a:defRPr sz="1000" b="1" kern="1200">
                <a:solidFill>
                  <a:schemeClr val="tx1"/>
                </a:solidFill>
                <a:latin typeface="+mn-lt"/>
                <a:ea typeface="+mn-ea"/>
                <a:cs typeface="+mn-cs"/>
              </a:defRPr>
            </a:lvl1pPr>
            <a:lvl2pPr marL="0" indent="0" algn="l" defTabSz="802020" rtl="0" eaLnBrk="1" latinLnBrk="0" hangingPunct="1">
              <a:lnSpc>
                <a:spcPct val="120000"/>
              </a:lnSpc>
              <a:spcBef>
                <a:spcPts val="0"/>
              </a:spcBef>
              <a:spcAft>
                <a:spcPts val="600"/>
              </a:spcAft>
              <a:buFont typeface="Symbol" panose="05050102010706020507" pitchFamily="18" charset="2"/>
              <a:buNone/>
              <a:defRPr sz="1000" kern="1200">
                <a:solidFill>
                  <a:schemeClr val="tx1"/>
                </a:solidFill>
                <a:latin typeface="+mn-lt"/>
                <a:ea typeface="+mn-ea"/>
                <a:cs typeface="+mn-cs"/>
              </a:defRPr>
            </a:lvl2pPr>
            <a:lvl3pPr marL="180000" indent="-180000" algn="l" defTabSz="802020" rtl="0" eaLnBrk="1" latinLnBrk="0" hangingPunct="1">
              <a:lnSpc>
                <a:spcPct val="120000"/>
              </a:lnSpc>
              <a:spcBef>
                <a:spcPts val="0"/>
              </a:spcBef>
              <a:spcAft>
                <a:spcPts val="600"/>
              </a:spcAft>
              <a:buClr>
                <a:schemeClr val="accent2"/>
              </a:buClr>
              <a:buFont typeface="Wingdings" panose="05000000000000000000" pitchFamily="2" charset="2"/>
              <a:buChar char="§"/>
              <a:defRPr sz="1000" kern="1200">
                <a:solidFill>
                  <a:schemeClr val="tx1"/>
                </a:solidFill>
                <a:latin typeface="+mn-lt"/>
                <a:ea typeface="+mn-ea"/>
                <a:cs typeface="+mn-cs"/>
              </a:defRPr>
            </a:lvl3pPr>
            <a:lvl4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4pPr>
            <a:lvl5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5pPr>
            <a:lvl6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6pPr>
            <a:lvl7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7pPr>
            <a:lvl8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8pPr>
            <a:lvl9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9pPr>
          </a:lstStyle>
          <a:p>
            <a:pPr marL="0" lvl="2" indent="0" algn="just">
              <a:buNone/>
            </a:pPr>
            <a:r>
              <a:rPr lang="cs-CZ" sz="1100" dirty="0" smtClean="0"/>
              <a:t>Celková aktiva Raiffeisenbank dosáhla výše téměř 371 mld. Kč a meziročně tak vzrostla o 2,2%. Upevnila tak pozici 5. největšího hráče trhu s podílem na celkových aktivech ve výši 4,86%.</a:t>
            </a:r>
            <a:endParaRPr lang="cs-CZ" sz="1100" dirty="0"/>
          </a:p>
          <a:p>
            <a:pPr marL="180000" lvl="3" indent="0" algn="just">
              <a:buNone/>
            </a:pPr>
            <a:endParaRPr lang="en-US" dirty="0"/>
          </a:p>
        </p:txBody>
      </p:sp>
      <p:graphicFrame>
        <p:nvGraphicFramePr>
          <p:cNvPr id="15" name="Chart Placeholder 20">
            <a:extLst>
              <a:ext uri="{FF2B5EF4-FFF2-40B4-BE49-F238E27FC236}">
                <a16:creationId xmlns:a16="http://schemas.microsoft.com/office/drawing/2014/main" id="{5511F822-0933-49FB-A353-C2B9DD75E4F1}"/>
              </a:ext>
            </a:extLst>
          </p:cNvPr>
          <p:cNvGraphicFramePr>
            <a:graphicFrameLocks noChangeAspect="1"/>
          </p:cNvGraphicFramePr>
          <p:nvPr>
            <p:extLst/>
          </p:nvPr>
        </p:nvGraphicFramePr>
        <p:xfrm>
          <a:off x="6968711" y="2317571"/>
          <a:ext cx="3344802" cy="2089009"/>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 Placeholder 2">
            <a:extLst>
              <a:ext uri="{FF2B5EF4-FFF2-40B4-BE49-F238E27FC236}">
                <a16:creationId xmlns:a16="http://schemas.microsoft.com/office/drawing/2014/main" id="{A790D6D4-652C-43E8-9BF5-2D7A908529AA}"/>
              </a:ext>
            </a:extLst>
          </p:cNvPr>
          <p:cNvSpPr txBox="1">
            <a:spLocks/>
          </p:cNvSpPr>
          <p:nvPr/>
        </p:nvSpPr>
        <p:spPr bwMode="gray">
          <a:xfrm>
            <a:off x="7251018" y="4319062"/>
            <a:ext cx="2780188" cy="1291163"/>
          </a:xfrm>
          <a:prstGeom prst="rect">
            <a:avLst/>
          </a:prstGeom>
        </p:spPr>
        <p:txBody>
          <a:bodyPr/>
          <a:lstStyle>
            <a:lvl1pPr marL="0" indent="0" algn="l" defTabSz="802020" rtl="0" eaLnBrk="1" latinLnBrk="0" hangingPunct="1">
              <a:lnSpc>
                <a:spcPct val="120000"/>
              </a:lnSpc>
              <a:spcBef>
                <a:spcPts val="0"/>
              </a:spcBef>
              <a:spcAft>
                <a:spcPts val="600"/>
              </a:spcAft>
              <a:buFont typeface="Symbol" panose="05050102010706020507" pitchFamily="18" charset="2"/>
              <a:buNone/>
              <a:defRPr sz="1000" b="1" kern="1200">
                <a:solidFill>
                  <a:schemeClr val="tx1"/>
                </a:solidFill>
                <a:latin typeface="+mn-lt"/>
                <a:ea typeface="+mn-ea"/>
                <a:cs typeface="+mn-cs"/>
              </a:defRPr>
            </a:lvl1pPr>
            <a:lvl2pPr marL="0" indent="0" algn="l" defTabSz="802020" rtl="0" eaLnBrk="1" latinLnBrk="0" hangingPunct="1">
              <a:lnSpc>
                <a:spcPct val="120000"/>
              </a:lnSpc>
              <a:spcBef>
                <a:spcPts val="0"/>
              </a:spcBef>
              <a:spcAft>
                <a:spcPts val="600"/>
              </a:spcAft>
              <a:buFont typeface="Symbol" panose="05050102010706020507" pitchFamily="18" charset="2"/>
              <a:buNone/>
              <a:defRPr sz="1000" kern="1200">
                <a:solidFill>
                  <a:schemeClr val="tx1"/>
                </a:solidFill>
                <a:latin typeface="+mn-lt"/>
                <a:ea typeface="+mn-ea"/>
                <a:cs typeface="+mn-cs"/>
              </a:defRPr>
            </a:lvl2pPr>
            <a:lvl3pPr marL="180000" indent="-180000" algn="l" defTabSz="802020" rtl="0" eaLnBrk="1" latinLnBrk="0" hangingPunct="1">
              <a:lnSpc>
                <a:spcPct val="120000"/>
              </a:lnSpc>
              <a:spcBef>
                <a:spcPts val="0"/>
              </a:spcBef>
              <a:spcAft>
                <a:spcPts val="600"/>
              </a:spcAft>
              <a:buClr>
                <a:schemeClr val="accent2"/>
              </a:buClr>
              <a:buFont typeface="Wingdings" panose="05000000000000000000" pitchFamily="2" charset="2"/>
              <a:buChar char="§"/>
              <a:defRPr sz="1000" kern="1200">
                <a:solidFill>
                  <a:schemeClr val="tx1"/>
                </a:solidFill>
                <a:latin typeface="+mn-lt"/>
                <a:ea typeface="+mn-ea"/>
                <a:cs typeface="+mn-cs"/>
              </a:defRPr>
            </a:lvl3pPr>
            <a:lvl4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4pPr>
            <a:lvl5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5pPr>
            <a:lvl6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6pPr>
            <a:lvl7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7pPr>
            <a:lvl8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8pPr>
            <a:lvl9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9pPr>
          </a:lstStyle>
          <a:p>
            <a:pPr marL="0" lvl="2" indent="0" algn="just">
              <a:buNone/>
            </a:pPr>
            <a:r>
              <a:rPr lang="cs-CZ" sz="1100" dirty="0" smtClean="0"/>
              <a:t>Objem přijatých vkladů od klientů se oproti roku 2018 zvýšil o 7,2% a objem poskytnutých úvěrů se meziročně zvýšil o 5,4%. Podíl úvěrů ku vkladům tak poklesl na 84,8% a přispěl tak ke zlepšení likvidní pozice Raiffeisenbank.</a:t>
            </a:r>
            <a:endParaRPr lang="cs-CZ" sz="1100" dirty="0"/>
          </a:p>
          <a:p>
            <a:pPr marL="180000" lvl="3" indent="0" algn="just">
              <a:buNone/>
            </a:pPr>
            <a:endParaRPr lang="en-US" dirty="0"/>
          </a:p>
        </p:txBody>
      </p:sp>
      <p:sp>
        <p:nvSpPr>
          <p:cNvPr id="17" name="Text Placeholder 1">
            <a:extLst>
              <a:ext uri="{FF2B5EF4-FFF2-40B4-BE49-F238E27FC236}">
                <a16:creationId xmlns:a16="http://schemas.microsoft.com/office/drawing/2014/main" id="{F95B974E-A35D-4155-98C8-0FE8A8824754}"/>
              </a:ext>
            </a:extLst>
          </p:cNvPr>
          <p:cNvSpPr txBox="1">
            <a:spLocks/>
          </p:cNvSpPr>
          <p:nvPr/>
        </p:nvSpPr>
        <p:spPr bwMode="gray">
          <a:xfrm>
            <a:off x="485775" y="5771049"/>
            <a:ext cx="9720263" cy="981237"/>
          </a:xfrm>
          <a:prstGeom prst="rect">
            <a:avLst/>
          </a:prstGeom>
        </p:spPr>
        <p:txBody>
          <a:bodyPr vert="horz" lIns="36000" tIns="36000" rIns="36000" bIns="36000" rtlCol="0">
            <a:noAutofit/>
          </a:bodyPr>
          <a:lstStyle>
            <a:lvl1pPr marL="0" indent="0" algn="l" defTabSz="802020" rtl="0" eaLnBrk="1" latinLnBrk="0" hangingPunct="1">
              <a:lnSpc>
                <a:spcPct val="120000"/>
              </a:lnSpc>
              <a:spcBef>
                <a:spcPts val="0"/>
              </a:spcBef>
              <a:spcAft>
                <a:spcPts val="600"/>
              </a:spcAft>
              <a:buFont typeface="Symbol" panose="05050102010706020507" pitchFamily="18" charset="2"/>
              <a:buNone/>
              <a:defRPr sz="1000" b="1" kern="1200">
                <a:solidFill>
                  <a:schemeClr val="tx1"/>
                </a:solidFill>
                <a:latin typeface="+mn-lt"/>
                <a:ea typeface="+mn-ea"/>
                <a:cs typeface="+mn-cs"/>
              </a:defRPr>
            </a:lvl1pPr>
            <a:lvl2pPr marL="0" indent="0" algn="l" defTabSz="802020" rtl="0" eaLnBrk="1" latinLnBrk="0" hangingPunct="1">
              <a:lnSpc>
                <a:spcPct val="120000"/>
              </a:lnSpc>
              <a:spcBef>
                <a:spcPts val="0"/>
              </a:spcBef>
              <a:spcAft>
                <a:spcPts val="600"/>
              </a:spcAft>
              <a:buFont typeface="Symbol" panose="05050102010706020507" pitchFamily="18" charset="2"/>
              <a:buNone/>
              <a:defRPr sz="1000" kern="1200">
                <a:solidFill>
                  <a:schemeClr val="tx1"/>
                </a:solidFill>
                <a:latin typeface="+mn-lt"/>
                <a:ea typeface="+mn-ea"/>
                <a:cs typeface="+mn-cs"/>
              </a:defRPr>
            </a:lvl2pPr>
            <a:lvl3pPr marL="180000" indent="-180000" algn="l" defTabSz="802020" rtl="0" eaLnBrk="1" latinLnBrk="0" hangingPunct="1">
              <a:lnSpc>
                <a:spcPct val="120000"/>
              </a:lnSpc>
              <a:spcBef>
                <a:spcPts val="0"/>
              </a:spcBef>
              <a:spcAft>
                <a:spcPts val="600"/>
              </a:spcAft>
              <a:buClr>
                <a:schemeClr val="accent2"/>
              </a:buClr>
              <a:buFont typeface="Wingdings" panose="05000000000000000000" pitchFamily="2" charset="2"/>
              <a:buChar char="§"/>
              <a:defRPr sz="1000" kern="1200">
                <a:solidFill>
                  <a:schemeClr val="tx1"/>
                </a:solidFill>
                <a:latin typeface="+mn-lt"/>
                <a:ea typeface="+mn-ea"/>
                <a:cs typeface="+mn-cs"/>
              </a:defRPr>
            </a:lvl3pPr>
            <a:lvl4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4pPr>
            <a:lvl5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5pPr>
            <a:lvl6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6pPr>
            <a:lvl7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7pPr>
            <a:lvl8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8pPr>
            <a:lvl9pPr marL="360000" indent="-180000" algn="l" defTabSz="802020" rtl="0" eaLnBrk="1" latinLnBrk="0" hangingPunct="1">
              <a:lnSpc>
                <a:spcPct val="120000"/>
              </a:lnSpc>
              <a:spcBef>
                <a:spcPts val="0"/>
              </a:spcBef>
              <a:spcAft>
                <a:spcPts val="600"/>
              </a:spcAft>
              <a:buClr>
                <a:schemeClr val="accent2"/>
              </a:buClr>
              <a:buFont typeface="Symbol" panose="05050102010706020507" pitchFamily="18" charset="2"/>
              <a:buChar char=""/>
              <a:defRPr sz="1000" kern="1200">
                <a:solidFill>
                  <a:schemeClr val="tx1"/>
                </a:solidFill>
                <a:latin typeface="+mn-lt"/>
                <a:ea typeface="+mn-ea"/>
                <a:cs typeface="+mn-cs"/>
              </a:defRPr>
            </a:lvl9pPr>
          </a:lstStyle>
          <a:p>
            <a:r>
              <a:rPr lang="cs-CZ" sz="1050" b="0" dirty="0" smtClean="0"/>
              <a:t>Celkový objem vkladů spravovaných Raiffeisenbank v roce 2019 tvořil 6,11% podílu na bankovním trhu. V rámci vkladů Raiffeisenbank zaznamenala obzvlášť rychlý růst termínovaných vkladů, jejichž celkový objem vzrostl o 25,4%, což je více jak dvojnásobná úroveň, kterou dosáhl trh. </a:t>
            </a:r>
          </a:p>
          <a:p>
            <a:r>
              <a:rPr lang="cs-CZ" sz="1050" b="0" dirty="0" smtClean="0"/>
              <a:t>Celkový objem úvěrů poskytovaných Raiffeisenbank v roce 2019 tvořil 7,24% podílu na bankovním trhu. Bance se dařilo zejména v korporátním segmentu, který se na celkových úvěrech Raiffeisenbank podílel 52,6% a který meziročně vzrostl o 6%. </a:t>
            </a:r>
            <a:endParaRPr lang="cs-CZ" b="0" dirty="0"/>
          </a:p>
        </p:txBody>
      </p:sp>
    </p:spTree>
    <p:extLst>
      <p:ext uri="{BB962C8B-B14F-4D97-AF65-F5344CB8AC3E}">
        <p14:creationId xmlns:p14="http://schemas.microsoft.com/office/powerpoint/2010/main" val="3210306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9FD3370-D97D-495C-B736-69AE55D42F95}"/>
              </a:ext>
            </a:extLst>
          </p:cNvPr>
          <p:cNvSpPr>
            <a:spLocks noGrp="1"/>
          </p:cNvSpPr>
          <p:nvPr>
            <p:ph type="dt" sz="half" idx="18"/>
          </p:nvPr>
        </p:nvSpPr>
        <p:spPr bwMode="gray"/>
        <p:txBody>
          <a:bodyPr/>
          <a:lstStyle/>
          <a:p>
            <a:fld id="{63C49762-EE6D-40AA-AE85-A950E068F47C}" type="datetime1">
              <a:rPr lang="en-US" smtClean="0"/>
              <a:t>10/5/2020</a:t>
            </a:fld>
            <a:endParaRPr lang="en-US" dirty="0"/>
          </a:p>
        </p:txBody>
      </p:sp>
      <p:sp>
        <p:nvSpPr>
          <p:cNvPr id="7" name="Title 6">
            <a:extLst>
              <a:ext uri="{FF2B5EF4-FFF2-40B4-BE49-F238E27FC236}">
                <a16:creationId xmlns:a16="http://schemas.microsoft.com/office/drawing/2014/main" id="{6422B5D3-9A0C-4BF7-BA9F-E5B0B5C97B73}"/>
              </a:ext>
            </a:extLst>
          </p:cNvPr>
          <p:cNvSpPr>
            <a:spLocks noGrp="1"/>
          </p:cNvSpPr>
          <p:nvPr>
            <p:ph type="title"/>
          </p:nvPr>
        </p:nvSpPr>
        <p:spPr bwMode="gray"/>
        <p:txBody>
          <a:bodyPr anchor="ctr"/>
          <a:lstStyle/>
          <a:p>
            <a:r>
              <a:rPr lang="cs-CZ" dirty="0" smtClean="0"/>
              <a:t>SWOT analýza a očekávaný vývoj podnikání emitenta </a:t>
            </a:r>
            <a:endParaRPr lang="en-US" b="0" dirty="0">
              <a:solidFill>
                <a:srgbClr val="FF0000"/>
              </a:solidFill>
            </a:endParaRPr>
          </a:p>
        </p:txBody>
      </p:sp>
      <p:sp>
        <p:nvSpPr>
          <p:cNvPr id="8" name="Subtitle 7">
            <a:extLst>
              <a:ext uri="{FF2B5EF4-FFF2-40B4-BE49-F238E27FC236}">
                <a16:creationId xmlns:a16="http://schemas.microsoft.com/office/drawing/2014/main" id="{CB9F965E-24D6-44F6-AD99-18B364E83947}"/>
              </a:ext>
            </a:extLst>
          </p:cNvPr>
          <p:cNvSpPr>
            <a:spLocks noGrp="1"/>
          </p:cNvSpPr>
          <p:nvPr>
            <p:ph type="subTitle" idx="1"/>
          </p:nvPr>
        </p:nvSpPr>
        <p:spPr bwMode="gray"/>
        <p:txBody>
          <a:bodyPr/>
          <a:lstStyle/>
          <a:p>
            <a:r>
              <a:rPr lang="de-DE" dirty="0" smtClean="0"/>
              <a:t>0</a:t>
            </a:r>
            <a:r>
              <a:rPr lang="cs-CZ" dirty="0" smtClean="0"/>
              <a:t>3</a:t>
            </a:r>
            <a:endParaRPr lang="en-US" dirty="0"/>
          </a:p>
        </p:txBody>
      </p:sp>
      <p:cxnSp>
        <p:nvCxnSpPr>
          <p:cNvPr id="34" name="Google Shape;215;p9"/>
          <p:cNvCxnSpPr/>
          <p:nvPr/>
        </p:nvCxnSpPr>
        <p:spPr>
          <a:xfrm>
            <a:off x="5215332" y="1303523"/>
            <a:ext cx="0" cy="3852000"/>
          </a:xfrm>
          <a:prstGeom prst="straightConnector1">
            <a:avLst/>
          </a:prstGeom>
          <a:noFill/>
          <a:ln w="38100" cap="flat" cmpd="sng">
            <a:solidFill>
              <a:schemeClr val="dk1"/>
            </a:solidFill>
            <a:prstDash val="solid"/>
            <a:miter lim="800000"/>
            <a:headEnd type="none" w="sm" len="sm"/>
            <a:tailEnd type="none" w="sm" len="sm"/>
          </a:ln>
        </p:spPr>
      </p:cxnSp>
      <p:cxnSp>
        <p:nvCxnSpPr>
          <p:cNvPr id="35" name="Google Shape;216;p9"/>
          <p:cNvCxnSpPr/>
          <p:nvPr/>
        </p:nvCxnSpPr>
        <p:spPr>
          <a:xfrm>
            <a:off x="561971" y="3344651"/>
            <a:ext cx="9648000" cy="0"/>
          </a:xfrm>
          <a:prstGeom prst="straightConnector1">
            <a:avLst/>
          </a:prstGeom>
          <a:noFill/>
          <a:ln w="38100" cap="flat" cmpd="sng">
            <a:solidFill>
              <a:schemeClr val="dk1"/>
            </a:solidFill>
            <a:prstDash val="solid"/>
            <a:miter lim="800000"/>
            <a:headEnd type="none" w="sm" len="sm"/>
            <a:tailEnd type="none" w="sm" len="sm"/>
          </a:ln>
        </p:spPr>
      </p:cxnSp>
      <p:sp>
        <p:nvSpPr>
          <p:cNvPr id="43" name="Google Shape;224;p9"/>
          <p:cNvSpPr txBox="1"/>
          <p:nvPr/>
        </p:nvSpPr>
        <p:spPr>
          <a:xfrm>
            <a:off x="5569677" y="1293626"/>
            <a:ext cx="1966608" cy="225151"/>
          </a:xfrm>
          <a:prstGeom prst="rect">
            <a:avLst/>
          </a:prstGeom>
          <a:noFill/>
          <a:ln>
            <a:noFill/>
          </a:ln>
        </p:spPr>
        <p:txBody>
          <a:bodyPr spcFirstLastPara="1" wrap="square" lIns="40104" tIns="20047" rIns="40104" bIns="20047" anchor="ctr" anchorCtr="0">
            <a:spAutoFit/>
          </a:bodyPr>
          <a:lstStyle/>
          <a:p>
            <a:r>
              <a:rPr lang="cs-CZ" sz="1200" b="1" u="sng" dirty="0" smtClean="0">
                <a:latin typeface="+mj-lt"/>
                <a:ea typeface="Oswald"/>
                <a:cs typeface="Times New Roman" panose="02020603050405020304" pitchFamily="18" charset="0"/>
                <a:sym typeface="Oswald"/>
              </a:rPr>
              <a:t>HROZBY</a:t>
            </a:r>
            <a:endParaRPr sz="1200" b="1" u="sng" dirty="0">
              <a:latin typeface="+mj-lt"/>
              <a:ea typeface="Oswald"/>
              <a:cs typeface="Times New Roman" panose="02020603050405020304" pitchFamily="18" charset="0"/>
            </a:endParaRPr>
          </a:p>
        </p:txBody>
      </p:sp>
      <p:sp>
        <p:nvSpPr>
          <p:cNvPr id="44" name="Google Shape;225;p9"/>
          <p:cNvSpPr txBox="1"/>
          <p:nvPr/>
        </p:nvSpPr>
        <p:spPr>
          <a:xfrm>
            <a:off x="621363" y="1672467"/>
            <a:ext cx="4554213" cy="1396610"/>
          </a:xfrm>
          <a:prstGeom prst="rect">
            <a:avLst/>
          </a:prstGeom>
          <a:noFill/>
          <a:ln>
            <a:noFill/>
          </a:ln>
        </p:spPr>
        <p:txBody>
          <a:bodyPr spcFirstLastPara="1" wrap="square" lIns="95397" tIns="47693" rIns="95397" bIns="47693" anchor="ctr" anchorCtr="0">
            <a:spAutoFit/>
          </a:bodyPr>
          <a:lstStyle/>
          <a:p>
            <a:pPr marL="171450" indent="-171450" algn="just">
              <a:lnSpc>
                <a:spcPct val="142307"/>
              </a:lnSpc>
              <a:buClr>
                <a:schemeClr val="dk1"/>
              </a:buClr>
              <a:buSzPct val="100000"/>
              <a:buFont typeface="Wingdings" panose="05000000000000000000" pitchFamily="2" charset="2"/>
              <a:buChar char="§"/>
            </a:pPr>
            <a:r>
              <a:rPr lang="cs-CZ" sz="850" dirty="0">
                <a:solidFill>
                  <a:schemeClr val="dk1"/>
                </a:solidFill>
                <a:latin typeface="+mj-lt"/>
                <a:ea typeface="Roboto Light"/>
                <a:cs typeface="Times New Roman" panose="02020603050405020304" pitchFamily="18" charset="0"/>
                <a:sym typeface="Roboto Light"/>
              </a:rPr>
              <a:t>Silná a zavedená značka </a:t>
            </a:r>
            <a:r>
              <a:rPr lang="cs-CZ" sz="850" dirty="0" smtClean="0">
                <a:solidFill>
                  <a:schemeClr val="dk1"/>
                </a:solidFill>
                <a:latin typeface="+mj-lt"/>
                <a:ea typeface="Roboto Light"/>
                <a:cs typeface="Times New Roman" panose="02020603050405020304" pitchFamily="18" charset="0"/>
                <a:sym typeface="Roboto Light"/>
              </a:rPr>
              <a:t>Raiffeisenbank</a:t>
            </a:r>
          </a:p>
          <a:p>
            <a:pPr marL="171450" indent="-171450" algn="just">
              <a:lnSpc>
                <a:spcPct val="142307"/>
              </a:lnSpc>
              <a:buClr>
                <a:schemeClr val="dk1"/>
              </a:buClr>
              <a:buSzPct val="100000"/>
              <a:buFont typeface="Wingdings" panose="05000000000000000000" pitchFamily="2" charset="2"/>
              <a:buChar char="§"/>
            </a:pPr>
            <a:r>
              <a:rPr lang="cs-CZ" sz="850" dirty="0">
                <a:solidFill>
                  <a:schemeClr val="dk1"/>
                </a:solidFill>
                <a:ea typeface="Roboto Light"/>
                <a:cs typeface="Times New Roman" panose="02020603050405020304" pitchFamily="18" charset="0"/>
                <a:sym typeface="Roboto Light"/>
              </a:rPr>
              <a:t>Kontinuita v klíčových oblastech, zaměření na </a:t>
            </a:r>
            <a:r>
              <a:rPr lang="cs-CZ" sz="850" dirty="0" err="1">
                <a:solidFill>
                  <a:schemeClr val="dk1"/>
                </a:solidFill>
                <a:ea typeface="Roboto Light"/>
                <a:cs typeface="Times New Roman" panose="02020603050405020304" pitchFamily="18" charset="0"/>
                <a:sym typeface="Roboto Light"/>
              </a:rPr>
              <a:t>core</a:t>
            </a:r>
            <a:r>
              <a:rPr lang="cs-CZ" sz="850" dirty="0">
                <a:solidFill>
                  <a:schemeClr val="dk1"/>
                </a:solidFill>
                <a:ea typeface="Roboto Light"/>
                <a:cs typeface="Times New Roman" panose="02020603050405020304" pitchFamily="18" charset="0"/>
                <a:sym typeface="Roboto Light"/>
              </a:rPr>
              <a:t> business a </a:t>
            </a:r>
            <a:r>
              <a:rPr lang="cs-CZ" sz="850" dirty="0" smtClean="0">
                <a:solidFill>
                  <a:schemeClr val="dk1"/>
                </a:solidFill>
                <a:ea typeface="Roboto Light"/>
                <a:cs typeface="Times New Roman" panose="02020603050405020304" pitchFamily="18" charset="0"/>
                <a:sym typeface="Roboto Light"/>
              </a:rPr>
              <a:t>konsolidaci</a:t>
            </a:r>
          </a:p>
          <a:p>
            <a:pPr marL="171450" indent="-171450" algn="just">
              <a:lnSpc>
                <a:spcPct val="142307"/>
              </a:lnSpc>
              <a:buClr>
                <a:schemeClr val="dk1"/>
              </a:buClr>
              <a:buSzPct val="100000"/>
              <a:buFont typeface="Wingdings" panose="05000000000000000000" pitchFamily="2" charset="2"/>
              <a:buChar char="§"/>
            </a:pPr>
            <a:r>
              <a:rPr lang="cs-CZ" sz="850" dirty="0">
                <a:solidFill>
                  <a:schemeClr val="dk1"/>
                </a:solidFill>
                <a:ea typeface="Roboto Light"/>
                <a:cs typeface="Times New Roman" panose="02020603050405020304" pitchFamily="18" charset="0"/>
                <a:sym typeface="Roboto Light"/>
              </a:rPr>
              <a:t>Silná pozice v určitých produktových řadách a široké portfolio produktových řad (např. oblast hypoték, </a:t>
            </a:r>
            <a:r>
              <a:rPr lang="cs-CZ" sz="850" dirty="0" smtClean="0">
                <a:solidFill>
                  <a:schemeClr val="dk1"/>
                </a:solidFill>
                <a:ea typeface="Roboto Light"/>
                <a:cs typeface="Times New Roman" panose="02020603050405020304" pitchFamily="18" charset="0"/>
                <a:sym typeface="Roboto Light"/>
              </a:rPr>
              <a:t>projektové financování, </a:t>
            </a:r>
            <a:r>
              <a:rPr lang="cs-CZ" sz="850" dirty="0">
                <a:solidFill>
                  <a:schemeClr val="dk1"/>
                </a:solidFill>
                <a:ea typeface="Roboto Light"/>
                <a:cs typeface="Times New Roman" panose="02020603050405020304" pitchFamily="18" charset="0"/>
                <a:sym typeface="Roboto Light"/>
              </a:rPr>
              <a:t>aj.) </a:t>
            </a:r>
            <a:endParaRPr lang="cs-CZ" sz="850" dirty="0">
              <a:solidFill>
                <a:schemeClr val="dk1"/>
              </a:solidFill>
              <a:latin typeface="+mj-lt"/>
              <a:ea typeface="Roboto Light"/>
              <a:cs typeface="Times New Roman" panose="02020603050405020304" pitchFamily="18" charset="0"/>
              <a:sym typeface="Roboto Light"/>
            </a:endParaRPr>
          </a:p>
          <a:p>
            <a:pPr marL="171450" indent="-171450" algn="just">
              <a:lnSpc>
                <a:spcPct val="142307"/>
              </a:lnSpc>
              <a:buClr>
                <a:schemeClr val="dk1"/>
              </a:buClr>
              <a:buSzPct val="100000"/>
              <a:buFont typeface="Wingdings" panose="05000000000000000000" pitchFamily="2" charset="2"/>
              <a:buChar char="§"/>
            </a:pPr>
            <a:r>
              <a:rPr lang="cs-CZ" sz="850" dirty="0" smtClean="0">
                <a:solidFill>
                  <a:schemeClr val="dk1"/>
                </a:solidFill>
                <a:latin typeface="+mj-lt"/>
                <a:ea typeface="Roboto Light"/>
                <a:cs typeface="Times New Roman" panose="02020603050405020304" pitchFamily="18" charset="0"/>
                <a:sym typeface="Roboto Light"/>
              </a:rPr>
              <a:t>Úzký </a:t>
            </a:r>
            <a:r>
              <a:rPr lang="cs-CZ" sz="850" dirty="0">
                <a:solidFill>
                  <a:schemeClr val="dk1"/>
                </a:solidFill>
                <a:latin typeface="+mj-lt"/>
                <a:ea typeface="Roboto Light"/>
                <a:cs typeface="Times New Roman" panose="02020603050405020304" pitchFamily="18" charset="0"/>
                <a:sym typeface="Roboto Light"/>
              </a:rPr>
              <a:t>vztah se </a:t>
            </a:r>
            <a:r>
              <a:rPr lang="cs-CZ" sz="850" dirty="0" smtClean="0">
                <a:solidFill>
                  <a:schemeClr val="dk1"/>
                </a:solidFill>
                <a:latin typeface="+mj-lt"/>
                <a:ea typeface="Roboto Light"/>
                <a:cs typeface="Times New Roman" panose="02020603050405020304" pitchFamily="18" charset="0"/>
                <a:sym typeface="Roboto Light"/>
              </a:rPr>
              <a:t>zákazníky</a:t>
            </a:r>
            <a:endParaRPr lang="cs-CZ" sz="850" dirty="0">
              <a:solidFill>
                <a:schemeClr val="dk1"/>
              </a:solidFill>
              <a:latin typeface="+mj-lt"/>
              <a:ea typeface="Roboto Light"/>
              <a:cs typeface="Times New Roman" panose="02020603050405020304" pitchFamily="18" charset="0"/>
              <a:sym typeface="Roboto Light"/>
            </a:endParaRPr>
          </a:p>
          <a:p>
            <a:pPr marL="171450" indent="-171450" algn="just">
              <a:lnSpc>
                <a:spcPct val="142307"/>
              </a:lnSpc>
              <a:buClr>
                <a:schemeClr val="dk1"/>
              </a:buClr>
              <a:buSzPct val="100000"/>
              <a:buFont typeface="Wingdings" panose="05000000000000000000" pitchFamily="2" charset="2"/>
              <a:buChar char="§"/>
            </a:pPr>
            <a:r>
              <a:rPr lang="cs-CZ" sz="850" dirty="0" smtClean="0">
                <a:solidFill>
                  <a:schemeClr val="dk1"/>
                </a:solidFill>
                <a:latin typeface="+mj-lt"/>
                <a:ea typeface="Roboto Light"/>
                <a:cs typeface="Times New Roman" panose="02020603050405020304" pitchFamily="18" charset="0"/>
                <a:sym typeface="Roboto Light"/>
              </a:rPr>
              <a:t>Dobrá </a:t>
            </a:r>
            <a:r>
              <a:rPr lang="cs-CZ" sz="850" dirty="0">
                <a:solidFill>
                  <a:schemeClr val="dk1"/>
                </a:solidFill>
                <a:latin typeface="+mj-lt"/>
                <a:ea typeface="Roboto Light"/>
                <a:cs typeface="Times New Roman" panose="02020603050405020304" pitchFamily="18" charset="0"/>
                <a:sym typeface="Roboto Light"/>
              </a:rPr>
              <a:t>likvidní pozice banky</a:t>
            </a:r>
          </a:p>
          <a:p>
            <a:pPr marL="171450" indent="-171450" algn="just">
              <a:lnSpc>
                <a:spcPct val="142307"/>
              </a:lnSpc>
              <a:buClr>
                <a:schemeClr val="dk1"/>
              </a:buClr>
              <a:buSzPct val="100000"/>
              <a:buFont typeface="Wingdings" panose="05000000000000000000" pitchFamily="2" charset="2"/>
              <a:buChar char="§"/>
            </a:pPr>
            <a:r>
              <a:rPr lang="cs-CZ" sz="850" dirty="0">
                <a:solidFill>
                  <a:schemeClr val="dk1"/>
                </a:solidFill>
                <a:latin typeface="+mj-lt"/>
                <a:ea typeface="Roboto Light"/>
                <a:cs typeface="Times New Roman" panose="02020603050405020304" pitchFamily="18" charset="0"/>
                <a:sym typeface="Roboto Light"/>
              </a:rPr>
              <a:t>Nejproduktivnější retailový systém na českém </a:t>
            </a:r>
            <a:r>
              <a:rPr lang="cs-CZ" sz="850" dirty="0" smtClean="0">
                <a:solidFill>
                  <a:schemeClr val="dk1"/>
                </a:solidFill>
                <a:latin typeface="+mj-lt"/>
                <a:ea typeface="Roboto Light"/>
                <a:cs typeface="Times New Roman" panose="02020603050405020304" pitchFamily="18" charset="0"/>
                <a:sym typeface="Roboto Light"/>
              </a:rPr>
              <a:t>trhu</a:t>
            </a:r>
            <a:endParaRPr lang="cs-CZ" sz="850" dirty="0">
              <a:solidFill>
                <a:schemeClr val="dk1"/>
              </a:solidFill>
              <a:latin typeface="+mj-lt"/>
              <a:ea typeface="Roboto Light"/>
              <a:cs typeface="Times New Roman" panose="02020603050405020304" pitchFamily="18" charset="0"/>
              <a:sym typeface="Roboto Light"/>
            </a:endParaRPr>
          </a:p>
        </p:txBody>
      </p:sp>
      <p:sp>
        <p:nvSpPr>
          <p:cNvPr id="45" name="Google Shape;226;p9"/>
          <p:cNvSpPr txBox="1"/>
          <p:nvPr/>
        </p:nvSpPr>
        <p:spPr>
          <a:xfrm>
            <a:off x="661119" y="1303523"/>
            <a:ext cx="1780806" cy="225151"/>
          </a:xfrm>
          <a:prstGeom prst="rect">
            <a:avLst/>
          </a:prstGeom>
          <a:noFill/>
          <a:ln>
            <a:noFill/>
          </a:ln>
        </p:spPr>
        <p:txBody>
          <a:bodyPr spcFirstLastPara="1" wrap="square" lIns="40104" tIns="20047" rIns="40104" bIns="20047" anchor="ctr" anchorCtr="0">
            <a:spAutoFit/>
          </a:bodyPr>
          <a:lstStyle/>
          <a:p>
            <a:r>
              <a:rPr lang="cs-CZ" sz="1200" b="1" u="sng" cap="all" dirty="0">
                <a:latin typeface="+mj-lt"/>
                <a:ea typeface="Oswald"/>
                <a:cs typeface="Times New Roman" panose="02020603050405020304" pitchFamily="18" charset="0"/>
                <a:sym typeface="Oswald"/>
              </a:rPr>
              <a:t>Silné stránky</a:t>
            </a:r>
            <a:endParaRPr sz="1200" b="1" u="sng" cap="all" dirty="0">
              <a:latin typeface="+mj-lt"/>
              <a:ea typeface="Oswald"/>
              <a:cs typeface="Times New Roman" panose="02020603050405020304" pitchFamily="18" charset="0"/>
            </a:endParaRPr>
          </a:p>
        </p:txBody>
      </p:sp>
      <p:sp>
        <p:nvSpPr>
          <p:cNvPr id="47" name="Google Shape;228;p9"/>
          <p:cNvSpPr txBox="1"/>
          <p:nvPr/>
        </p:nvSpPr>
        <p:spPr>
          <a:xfrm>
            <a:off x="5569677" y="3577235"/>
            <a:ext cx="1328935" cy="225151"/>
          </a:xfrm>
          <a:prstGeom prst="rect">
            <a:avLst/>
          </a:prstGeom>
          <a:noFill/>
          <a:ln>
            <a:noFill/>
          </a:ln>
        </p:spPr>
        <p:txBody>
          <a:bodyPr spcFirstLastPara="1" wrap="square" lIns="40104" tIns="20047" rIns="40104" bIns="20047" anchor="ctr" anchorCtr="0">
            <a:spAutoFit/>
          </a:bodyPr>
          <a:lstStyle/>
          <a:p>
            <a:r>
              <a:rPr lang="cs-CZ" sz="1200" b="1" u="sng" dirty="0" smtClean="0">
                <a:latin typeface="+mj-lt"/>
                <a:ea typeface="Oswald"/>
                <a:cs typeface="Times New Roman" panose="02020603050405020304" pitchFamily="18" charset="0"/>
                <a:sym typeface="Oswald"/>
              </a:rPr>
              <a:t>PŘÍLEŽITOSTI</a:t>
            </a:r>
            <a:endParaRPr sz="1200" b="1" u="sng" dirty="0">
              <a:latin typeface="+mj-lt"/>
              <a:ea typeface="Oswald"/>
              <a:cs typeface="Times New Roman" panose="02020603050405020304" pitchFamily="18" charset="0"/>
            </a:endParaRPr>
          </a:p>
        </p:txBody>
      </p:sp>
      <p:sp>
        <p:nvSpPr>
          <p:cNvPr id="48" name="Google Shape;226;p9"/>
          <p:cNvSpPr txBox="1"/>
          <p:nvPr/>
        </p:nvSpPr>
        <p:spPr>
          <a:xfrm>
            <a:off x="661119" y="3569802"/>
            <a:ext cx="1801343" cy="225151"/>
          </a:xfrm>
          <a:prstGeom prst="rect">
            <a:avLst/>
          </a:prstGeom>
          <a:noFill/>
          <a:ln>
            <a:noFill/>
          </a:ln>
        </p:spPr>
        <p:txBody>
          <a:bodyPr spcFirstLastPara="1" wrap="square" lIns="40104" tIns="20047" rIns="40104" bIns="20047" anchor="ctr" anchorCtr="0">
            <a:spAutoFit/>
          </a:bodyPr>
          <a:lstStyle/>
          <a:p>
            <a:r>
              <a:rPr lang="cs-CZ" sz="1200" b="1" u="sng" cap="all" dirty="0" smtClean="0">
                <a:latin typeface="+mj-lt"/>
                <a:ea typeface="Oswald"/>
                <a:cs typeface="Times New Roman" panose="02020603050405020304" pitchFamily="18" charset="0"/>
                <a:sym typeface="Oswald"/>
              </a:rPr>
              <a:t>Slabé stránky</a:t>
            </a:r>
            <a:endParaRPr sz="1200" u="sng" cap="all" dirty="0">
              <a:latin typeface="+mj-lt"/>
              <a:cs typeface="Times New Roman" panose="02020603050405020304" pitchFamily="18" charset="0"/>
            </a:endParaRPr>
          </a:p>
        </p:txBody>
      </p:sp>
      <p:sp>
        <p:nvSpPr>
          <p:cNvPr id="49" name="Google Shape;225;p9"/>
          <p:cNvSpPr txBox="1"/>
          <p:nvPr/>
        </p:nvSpPr>
        <p:spPr>
          <a:xfrm>
            <a:off x="601485" y="3915862"/>
            <a:ext cx="4018650" cy="882943"/>
          </a:xfrm>
          <a:prstGeom prst="rect">
            <a:avLst/>
          </a:prstGeom>
          <a:noFill/>
          <a:ln>
            <a:noFill/>
          </a:ln>
        </p:spPr>
        <p:txBody>
          <a:bodyPr spcFirstLastPara="1" wrap="square" lIns="95397" tIns="47693" rIns="95397" bIns="47693" anchor="ctr" anchorCtr="0">
            <a:spAutoFit/>
          </a:bodyPr>
          <a:lstStyle/>
          <a:p>
            <a:pPr marL="171450" indent="-171450" algn="just">
              <a:lnSpc>
                <a:spcPct val="142307"/>
              </a:lnSpc>
              <a:buClr>
                <a:schemeClr val="dk1"/>
              </a:buClr>
              <a:buSzPct val="100000"/>
              <a:buFont typeface="Wingdings" panose="05000000000000000000" pitchFamily="2" charset="2"/>
              <a:buChar char="§"/>
            </a:pPr>
            <a:r>
              <a:rPr lang="cs-CZ" sz="900" dirty="0">
                <a:solidFill>
                  <a:schemeClr val="dk1"/>
                </a:solidFill>
                <a:ea typeface="Roboto Light"/>
                <a:cs typeface="Times New Roman" panose="02020603050405020304" pitchFamily="18" charset="0"/>
                <a:sym typeface="Roboto Light"/>
              </a:rPr>
              <a:t>Nedostatečné úspory z rozsahu</a:t>
            </a:r>
          </a:p>
          <a:p>
            <a:pPr marL="171450" indent="-171450" algn="just">
              <a:lnSpc>
                <a:spcPct val="142307"/>
              </a:lnSpc>
              <a:buClr>
                <a:schemeClr val="dk1"/>
              </a:buClr>
              <a:buSzPct val="100000"/>
              <a:buFont typeface="Wingdings" panose="05000000000000000000" pitchFamily="2" charset="2"/>
              <a:buChar char="§"/>
            </a:pPr>
            <a:r>
              <a:rPr lang="cs-CZ" sz="900" dirty="0">
                <a:solidFill>
                  <a:schemeClr val="dk1"/>
                </a:solidFill>
                <a:ea typeface="Roboto Light"/>
                <a:cs typeface="Times New Roman" panose="02020603050405020304" pitchFamily="18" charset="0"/>
                <a:sym typeface="Roboto Light"/>
              </a:rPr>
              <a:t>Komplexní a nadbytečné IT </a:t>
            </a:r>
            <a:r>
              <a:rPr lang="cs-CZ" sz="900" dirty="0" smtClean="0">
                <a:solidFill>
                  <a:schemeClr val="dk1"/>
                </a:solidFill>
                <a:ea typeface="Roboto Light"/>
                <a:cs typeface="Times New Roman" panose="02020603050405020304" pitchFamily="18" charset="0"/>
                <a:sym typeface="Roboto Light"/>
              </a:rPr>
              <a:t>systémy</a:t>
            </a:r>
          </a:p>
          <a:p>
            <a:pPr marL="171450" indent="-171450" algn="just">
              <a:lnSpc>
                <a:spcPct val="142307"/>
              </a:lnSpc>
              <a:buClr>
                <a:schemeClr val="dk1"/>
              </a:buClr>
              <a:buSzPct val="100000"/>
              <a:buFont typeface="Wingdings" panose="05000000000000000000" pitchFamily="2" charset="2"/>
              <a:buChar char="§"/>
            </a:pPr>
            <a:r>
              <a:rPr lang="cs-CZ" sz="900" dirty="0" smtClean="0">
                <a:solidFill>
                  <a:schemeClr val="dk1"/>
                </a:solidFill>
                <a:ea typeface="Roboto Light"/>
                <a:cs typeface="Times New Roman" panose="02020603050405020304" pitchFamily="18" charset="0"/>
                <a:sym typeface="Roboto Light"/>
              </a:rPr>
              <a:t>Nízká efektivita v IT změnách bankovních procesů</a:t>
            </a:r>
          </a:p>
          <a:p>
            <a:pPr marL="171450" indent="-171450" algn="just">
              <a:lnSpc>
                <a:spcPct val="142307"/>
              </a:lnSpc>
              <a:buClr>
                <a:schemeClr val="dk1"/>
              </a:buClr>
              <a:buSzPct val="100000"/>
              <a:buFont typeface="Wingdings" panose="05000000000000000000" pitchFamily="2" charset="2"/>
              <a:buChar char="§"/>
            </a:pPr>
            <a:endParaRPr lang="cs-CZ" sz="900" dirty="0">
              <a:solidFill>
                <a:schemeClr val="dk1"/>
              </a:solidFill>
              <a:ea typeface="Roboto Light"/>
              <a:cs typeface="Times New Roman" panose="02020603050405020304" pitchFamily="18" charset="0"/>
              <a:sym typeface="Roboto Light"/>
            </a:endParaRPr>
          </a:p>
        </p:txBody>
      </p:sp>
      <p:sp>
        <p:nvSpPr>
          <p:cNvPr id="50" name="Google Shape;225;p9"/>
          <p:cNvSpPr txBox="1"/>
          <p:nvPr/>
        </p:nvSpPr>
        <p:spPr>
          <a:xfrm>
            <a:off x="5327424" y="3917231"/>
            <a:ext cx="4554213" cy="686287"/>
          </a:xfrm>
          <a:prstGeom prst="rect">
            <a:avLst/>
          </a:prstGeom>
          <a:noFill/>
          <a:ln>
            <a:noFill/>
          </a:ln>
        </p:spPr>
        <p:txBody>
          <a:bodyPr spcFirstLastPara="1" wrap="square" lIns="95397" tIns="47693" rIns="95397" bIns="47693" anchor="ctr" anchorCtr="0">
            <a:spAutoFit/>
          </a:bodyPr>
          <a:lstStyle/>
          <a:p>
            <a:pPr marL="171450" indent="-171450" algn="just">
              <a:lnSpc>
                <a:spcPct val="142307"/>
              </a:lnSpc>
              <a:buClr>
                <a:schemeClr val="dk1"/>
              </a:buClr>
              <a:buSzPct val="100000"/>
              <a:buFont typeface="Wingdings" panose="05000000000000000000" pitchFamily="2" charset="2"/>
              <a:buChar char="§"/>
            </a:pPr>
            <a:r>
              <a:rPr lang="cs-CZ" sz="900" dirty="0" smtClean="0">
                <a:solidFill>
                  <a:schemeClr val="dk1"/>
                </a:solidFill>
                <a:cs typeface="Times New Roman" panose="02020603050405020304" pitchFamily="18" charset="0"/>
                <a:sym typeface="Roboto Light"/>
              </a:rPr>
              <a:t>Tržní </a:t>
            </a:r>
            <a:r>
              <a:rPr lang="cs-CZ" sz="900" dirty="0">
                <a:solidFill>
                  <a:schemeClr val="dk1"/>
                </a:solidFill>
                <a:cs typeface="Times New Roman" panose="02020603050405020304" pitchFamily="18" charset="0"/>
                <a:sym typeface="Roboto Light"/>
              </a:rPr>
              <a:t>konsolidace (možná akvizice 1-3 bank) </a:t>
            </a:r>
            <a:endParaRPr lang="en-US" sz="900" dirty="0" smtClean="0">
              <a:solidFill>
                <a:schemeClr val="dk1"/>
              </a:solidFill>
              <a:cs typeface="Times New Roman" panose="02020603050405020304" pitchFamily="18" charset="0"/>
              <a:sym typeface="Roboto Light"/>
            </a:endParaRPr>
          </a:p>
          <a:p>
            <a:pPr marL="171450" indent="-171450" algn="just">
              <a:lnSpc>
                <a:spcPct val="142307"/>
              </a:lnSpc>
              <a:buClr>
                <a:schemeClr val="dk1"/>
              </a:buClr>
              <a:buSzPct val="100000"/>
              <a:buFont typeface="Wingdings" panose="05000000000000000000" pitchFamily="2" charset="2"/>
              <a:buChar char="§"/>
            </a:pPr>
            <a:r>
              <a:rPr lang="cs-CZ" sz="900" dirty="0" smtClean="0">
                <a:solidFill>
                  <a:schemeClr val="dk1"/>
                </a:solidFill>
                <a:cs typeface="Times New Roman" panose="02020603050405020304" pitchFamily="18" charset="0"/>
                <a:sym typeface="Roboto Light"/>
              </a:rPr>
              <a:t>Stabilní právní a politické prostředí</a:t>
            </a:r>
            <a:endParaRPr lang="cs-CZ" sz="900" dirty="0" smtClean="0">
              <a:solidFill>
                <a:schemeClr val="dk1"/>
              </a:solidFill>
              <a:cs typeface="Times New Roman" panose="02020603050405020304" pitchFamily="18" charset="0"/>
            </a:endParaRPr>
          </a:p>
          <a:p>
            <a:pPr marL="171450" indent="-171450" algn="just">
              <a:lnSpc>
                <a:spcPct val="142307"/>
              </a:lnSpc>
              <a:buClr>
                <a:schemeClr val="dk1"/>
              </a:buClr>
              <a:buSzPct val="100000"/>
              <a:buFont typeface="Wingdings" panose="05000000000000000000" pitchFamily="2" charset="2"/>
              <a:buChar char="§"/>
            </a:pPr>
            <a:r>
              <a:rPr lang="cs-CZ" sz="900" dirty="0" smtClean="0">
                <a:solidFill>
                  <a:schemeClr val="dk1"/>
                </a:solidFill>
                <a:cs typeface="Times New Roman" panose="02020603050405020304" pitchFamily="18" charset="0"/>
                <a:sym typeface="Roboto Light"/>
              </a:rPr>
              <a:t>Klesající regulatorní tlak uvolňuje prostředky na strategičtější aktivity</a:t>
            </a:r>
            <a:endParaRPr sz="900" dirty="0">
              <a:solidFill>
                <a:schemeClr val="dk1"/>
              </a:solidFill>
              <a:cs typeface="Times New Roman" panose="02020603050405020304" pitchFamily="18" charset="0"/>
            </a:endParaRPr>
          </a:p>
        </p:txBody>
      </p:sp>
      <p:sp>
        <p:nvSpPr>
          <p:cNvPr id="52" name="Google Shape;225;p9"/>
          <p:cNvSpPr txBox="1"/>
          <p:nvPr/>
        </p:nvSpPr>
        <p:spPr>
          <a:xfrm>
            <a:off x="5327424" y="1576529"/>
            <a:ext cx="4770453" cy="1768122"/>
          </a:xfrm>
          <a:prstGeom prst="rect">
            <a:avLst/>
          </a:prstGeom>
          <a:noFill/>
          <a:ln>
            <a:noFill/>
          </a:ln>
        </p:spPr>
        <p:txBody>
          <a:bodyPr spcFirstLastPara="1" wrap="square" lIns="95397" tIns="47693" rIns="95397" bIns="47693" anchor="ctr" anchorCtr="0">
            <a:spAutoFit/>
          </a:bodyPr>
          <a:lstStyle/>
          <a:p>
            <a:pPr marL="171450" indent="-171450" algn="just">
              <a:lnSpc>
                <a:spcPct val="142307"/>
              </a:lnSpc>
              <a:buClr>
                <a:schemeClr val="dk1"/>
              </a:buClr>
              <a:buSzPct val="100000"/>
              <a:buFont typeface="Wingdings" panose="05000000000000000000" pitchFamily="2" charset="2"/>
              <a:buChar char="§"/>
            </a:pPr>
            <a:r>
              <a:rPr lang="cs-CZ" sz="850" dirty="0" smtClean="0">
                <a:solidFill>
                  <a:schemeClr val="dk1"/>
                </a:solidFill>
                <a:latin typeface="+mj-lt"/>
                <a:cs typeface="Times New Roman" panose="02020603050405020304" pitchFamily="18" charset="0"/>
                <a:sym typeface="Roboto Light"/>
              </a:rPr>
              <a:t>Pandemie Covid-19 a její dopady na schopnost klientů splácet poskytnuté úvěry a související opatření ze strany vládních institucí v reakci na vývoj pandemie</a:t>
            </a:r>
          </a:p>
          <a:p>
            <a:pPr marL="171450" indent="-171450" algn="just">
              <a:lnSpc>
                <a:spcPct val="142307"/>
              </a:lnSpc>
              <a:buClr>
                <a:schemeClr val="dk1"/>
              </a:buClr>
              <a:buSzPct val="100000"/>
              <a:buFont typeface="Wingdings" panose="05000000000000000000" pitchFamily="2" charset="2"/>
              <a:buChar char="§"/>
            </a:pPr>
            <a:r>
              <a:rPr lang="cs-CZ" sz="850" dirty="0" smtClean="0">
                <a:solidFill>
                  <a:schemeClr val="dk1"/>
                </a:solidFill>
                <a:latin typeface="+mj-lt"/>
                <a:cs typeface="Times New Roman" panose="02020603050405020304" pitchFamily="18" charset="0"/>
                <a:sym typeface="Roboto Light"/>
              </a:rPr>
              <a:t>Možný pokles poptávky po hypotečních úvěrech z důvodu rostoucích cen nemovitostí a s tím spojené nedosažitelnosti klientů na splnění podmínek LTV </a:t>
            </a:r>
          </a:p>
          <a:p>
            <a:pPr marL="171450" indent="-171450" algn="just">
              <a:lnSpc>
                <a:spcPct val="142307"/>
              </a:lnSpc>
              <a:buClr>
                <a:schemeClr val="dk1"/>
              </a:buClr>
              <a:buSzPct val="100000"/>
              <a:buFont typeface="Wingdings" panose="05000000000000000000" pitchFamily="2" charset="2"/>
              <a:buChar char="§"/>
            </a:pPr>
            <a:r>
              <a:rPr lang="cs-CZ" sz="850" dirty="0" smtClean="0">
                <a:solidFill>
                  <a:schemeClr val="dk1"/>
                </a:solidFill>
                <a:latin typeface="+mj-lt"/>
                <a:cs typeface="Times New Roman" panose="02020603050405020304" pitchFamily="18" charset="0"/>
                <a:sym typeface="Roboto Light"/>
              </a:rPr>
              <a:t>Konkurenční menší banky a </a:t>
            </a:r>
            <a:r>
              <a:rPr lang="cs-CZ" sz="850" dirty="0" err="1" smtClean="0">
                <a:solidFill>
                  <a:schemeClr val="dk1"/>
                </a:solidFill>
                <a:latin typeface="+mj-lt"/>
                <a:cs typeface="Times New Roman" panose="02020603050405020304" pitchFamily="18" charset="0"/>
                <a:sym typeface="Roboto Light"/>
              </a:rPr>
              <a:t>FinTech</a:t>
            </a:r>
            <a:r>
              <a:rPr lang="cs-CZ" sz="850" dirty="0" smtClean="0">
                <a:solidFill>
                  <a:schemeClr val="dk1"/>
                </a:solidFill>
                <a:latin typeface="+mj-lt"/>
                <a:cs typeface="Times New Roman" panose="02020603050405020304" pitchFamily="18" charset="0"/>
                <a:sym typeface="Roboto Light"/>
              </a:rPr>
              <a:t> společnosti posilující svou pozici v rámci trhu retail</a:t>
            </a:r>
          </a:p>
          <a:p>
            <a:pPr marL="171450" indent="-171450" algn="just">
              <a:lnSpc>
                <a:spcPct val="142307"/>
              </a:lnSpc>
              <a:buClr>
                <a:schemeClr val="dk1"/>
              </a:buClr>
              <a:buSzPct val="100000"/>
              <a:buFont typeface="Wingdings" panose="05000000000000000000" pitchFamily="2" charset="2"/>
              <a:buChar char="§"/>
            </a:pPr>
            <a:r>
              <a:rPr lang="cs-CZ" sz="850" dirty="0" smtClean="0">
                <a:solidFill>
                  <a:schemeClr val="dk1"/>
                </a:solidFill>
                <a:latin typeface="+mj-lt"/>
                <a:cs typeface="Times New Roman" panose="02020603050405020304" pitchFamily="18" charset="0"/>
                <a:sym typeface="Roboto Light"/>
              </a:rPr>
              <a:t>Velké investice tradičních bank do digitalizace vedoucí k rychlejší změně klientské adaptibility k technologiím</a:t>
            </a:r>
          </a:p>
          <a:p>
            <a:pPr marL="171450" indent="-171450" algn="just">
              <a:lnSpc>
                <a:spcPct val="142307"/>
              </a:lnSpc>
              <a:buClr>
                <a:schemeClr val="dk1"/>
              </a:buClr>
              <a:buSzPct val="100000"/>
              <a:buFont typeface="Wingdings" panose="05000000000000000000" pitchFamily="2" charset="2"/>
              <a:buChar char="§"/>
            </a:pPr>
            <a:endParaRPr lang="cs-CZ" sz="850" dirty="0">
              <a:latin typeface="+mj-lt"/>
              <a:cs typeface="Times New Roman" panose="02020603050405020304" pitchFamily="18" charset="0"/>
            </a:endParaRPr>
          </a:p>
        </p:txBody>
      </p:sp>
      <p:sp>
        <p:nvSpPr>
          <p:cNvPr id="22" name="Text Placeholder 1">
            <a:extLst>
              <a:ext uri="{FF2B5EF4-FFF2-40B4-BE49-F238E27FC236}">
                <a16:creationId xmlns:a16="http://schemas.microsoft.com/office/drawing/2014/main" id="{F95B974E-A35D-4155-98C8-0FE8A8824754}"/>
              </a:ext>
            </a:extLst>
          </p:cNvPr>
          <p:cNvSpPr>
            <a:spLocks noGrp="1"/>
          </p:cNvSpPr>
          <p:nvPr>
            <p:ph type="body" sz="quarter" idx="17"/>
          </p:nvPr>
        </p:nvSpPr>
        <p:spPr bwMode="gray">
          <a:xfrm>
            <a:off x="485776" y="5370015"/>
            <a:ext cx="9724196" cy="922415"/>
          </a:xfrm>
        </p:spPr>
        <p:txBody>
          <a:bodyPr/>
          <a:lstStyle/>
          <a:p>
            <a:r>
              <a:rPr lang="cs-CZ" sz="1050" dirty="0" smtClean="0"/>
              <a:t>Očekávaný vývoj podnikání emitenta</a:t>
            </a:r>
          </a:p>
          <a:p>
            <a:r>
              <a:rPr lang="cs-CZ" sz="1050" b="0" dirty="0" smtClean="0"/>
              <a:t>Ekonomický </a:t>
            </a:r>
            <a:r>
              <a:rPr lang="cs-CZ" sz="1050" b="0" dirty="0"/>
              <a:t>výhled Raiffeisenbank a.s. zůstává v současné době nejistý a to především z důvodu další vlny pandemie COVID-19. I tak vedení banky při nejhorších možných scénářích očekává, že hospodaření Raiffeisenbank a.s. </a:t>
            </a:r>
            <a:r>
              <a:rPr lang="cs-CZ" sz="1050" b="0" dirty="0" smtClean="0"/>
              <a:t>zůstane </a:t>
            </a:r>
            <a:r>
              <a:rPr lang="cs-CZ" sz="1050" b="0" dirty="0"/>
              <a:t>ziskové a to jak v roce 2020, tak i letech následujících. Tyto výsledky a silná kapitálová pozice  banky </a:t>
            </a:r>
            <a:r>
              <a:rPr lang="cs-CZ" sz="1050" b="0" dirty="0" smtClean="0"/>
              <a:t>zaručují</a:t>
            </a:r>
            <a:r>
              <a:rPr lang="cs-CZ" sz="1050" b="0" dirty="0"/>
              <a:t>, že případné události související s pandemií COVID-19 nezpůsobí výraznou změnu strategického směřování banky, které spočívá v dalším růstu aktiv a počtu klientů. </a:t>
            </a:r>
            <a:r>
              <a:rPr lang="cs-CZ" sz="1050" b="0" dirty="0" smtClean="0"/>
              <a:t>V </a:t>
            </a:r>
            <a:r>
              <a:rPr lang="cs-CZ" sz="1050" b="0" dirty="0"/>
              <a:t>růstu Raiffeisenbank a.s. dopomůže i nákup 90% podílu ve společnosti </a:t>
            </a:r>
            <a:r>
              <a:rPr lang="cs-CZ" sz="1050" b="0" dirty="0" err="1"/>
              <a:t>Raiffeisen</a:t>
            </a:r>
            <a:r>
              <a:rPr lang="cs-CZ" sz="1050" b="0" dirty="0"/>
              <a:t> stavební spořitelna a.s. </a:t>
            </a:r>
            <a:r>
              <a:rPr lang="cs-CZ" sz="1050" b="0" dirty="0" smtClean="0"/>
              <a:t>a </a:t>
            </a:r>
            <a:r>
              <a:rPr lang="cs-CZ" sz="1050" b="0" dirty="0"/>
              <a:t>tedy úplná konsolidace aktivit </a:t>
            </a:r>
            <a:r>
              <a:rPr lang="cs-CZ" sz="1050" b="0" dirty="0" err="1"/>
              <a:t>Raiffeisen</a:t>
            </a:r>
            <a:r>
              <a:rPr lang="cs-CZ" sz="1050" b="0" dirty="0"/>
              <a:t> skupiny v České republice.</a:t>
            </a:r>
            <a:endParaRPr lang="cs-CZ" b="0" dirty="0"/>
          </a:p>
        </p:txBody>
      </p:sp>
    </p:spTree>
    <p:extLst>
      <p:ext uri="{BB962C8B-B14F-4D97-AF65-F5344CB8AC3E}">
        <p14:creationId xmlns:p14="http://schemas.microsoft.com/office/powerpoint/2010/main" val="707398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9FD3370-D97D-495C-B736-69AE55D42F95}"/>
              </a:ext>
            </a:extLst>
          </p:cNvPr>
          <p:cNvSpPr>
            <a:spLocks noGrp="1"/>
          </p:cNvSpPr>
          <p:nvPr>
            <p:ph type="dt" sz="half" idx="19"/>
          </p:nvPr>
        </p:nvSpPr>
        <p:spPr bwMode="gray"/>
        <p:txBody>
          <a:bodyPr/>
          <a:lstStyle/>
          <a:p>
            <a:fld id="{63C49762-EE6D-40AA-AE85-A950E068F47C}" type="datetime1">
              <a:rPr lang="en-US" smtClean="0"/>
              <a:t>10/5/2020</a:t>
            </a:fld>
            <a:endParaRPr lang="en-US" dirty="0"/>
          </a:p>
        </p:txBody>
      </p:sp>
      <p:sp>
        <p:nvSpPr>
          <p:cNvPr id="7" name="Title 6">
            <a:extLst>
              <a:ext uri="{FF2B5EF4-FFF2-40B4-BE49-F238E27FC236}">
                <a16:creationId xmlns:a16="http://schemas.microsoft.com/office/drawing/2014/main" id="{6422B5D3-9A0C-4BF7-BA9F-E5B0B5C97B73}"/>
              </a:ext>
            </a:extLst>
          </p:cNvPr>
          <p:cNvSpPr>
            <a:spLocks noGrp="1"/>
          </p:cNvSpPr>
          <p:nvPr>
            <p:ph type="title"/>
          </p:nvPr>
        </p:nvSpPr>
        <p:spPr bwMode="gray"/>
        <p:txBody>
          <a:bodyPr anchor="ctr"/>
          <a:lstStyle/>
          <a:p>
            <a:r>
              <a:rPr lang="cs-CZ" dirty="0" smtClean="0"/>
              <a:t>Výkaz o úplném výsledku</a:t>
            </a:r>
            <a:endParaRPr lang="en-US" b="0" dirty="0">
              <a:solidFill>
                <a:schemeClr val="accent2"/>
              </a:solidFill>
            </a:endParaRPr>
          </a:p>
        </p:txBody>
      </p:sp>
      <p:sp>
        <p:nvSpPr>
          <p:cNvPr id="8" name="Subtitle 7">
            <a:extLst>
              <a:ext uri="{FF2B5EF4-FFF2-40B4-BE49-F238E27FC236}">
                <a16:creationId xmlns:a16="http://schemas.microsoft.com/office/drawing/2014/main" id="{CB9F965E-24D6-44F6-AD99-18B364E83947}"/>
              </a:ext>
            </a:extLst>
          </p:cNvPr>
          <p:cNvSpPr>
            <a:spLocks noGrp="1"/>
          </p:cNvSpPr>
          <p:nvPr>
            <p:ph type="subTitle" idx="1"/>
          </p:nvPr>
        </p:nvSpPr>
        <p:spPr bwMode="gray"/>
        <p:txBody>
          <a:bodyPr/>
          <a:lstStyle/>
          <a:p>
            <a:r>
              <a:rPr lang="de-DE" dirty="0" smtClean="0"/>
              <a:t>0</a:t>
            </a:r>
            <a:r>
              <a:rPr lang="cs-CZ" dirty="0" smtClean="0"/>
              <a:t>4</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4051541364"/>
              </p:ext>
            </p:extLst>
          </p:nvPr>
        </p:nvGraphicFramePr>
        <p:xfrm>
          <a:off x="307181" y="1260475"/>
          <a:ext cx="10079830" cy="5400702"/>
        </p:xfrm>
        <a:graphic>
          <a:graphicData uri="http://schemas.openxmlformats.org/drawingml/2006/table">
            <a:tbl>
              <a:tblPr/>
              <a:tblGrid>
                <a:gridCol w="6917670">
                  <a:extLst>
                    <a:ext uri="{9D8B030D-6E8A-4147-A177-3AD203B41FA5}">
                      <a16:colId xmlns:a16="http://schemas.microsoft.com/office/drawing/2014/main" val="531754064"/>
                    </a:ext>
                  </a:extLst>
                </a:gridCol>
                <a:gridCol w="790540">
                  <a:extLst>
                    <a:ext uri="{9D8B030D-6E8A-4147-A177-3AD203B41FA5}">
                      <a16:colId xmlns:a16="http://schemas.microsoft.com/office/drawing/2014/main" val="3879925576"/>
                    </a:ext>
                  </a:extLst>
                </a:gridCol>
                <a:gridCol w="790540">
                  <a:extLst>
                    <a:ext uri="{9D8B030D-6E8A-4147-A177-3AD203B41FA5}">
                      <a16:colId xmlns:a16="http://schemas.microsoft.com/office/drawing/2014/main" val="2514049741"/>
                    </a:ext>
                  </a:extLst>
                </a:gridCol>
                <a:gridCol w="790540">
                  <a:extLst>
                    <a:ext uri="{9D8B030D-6E8A-4147-A177-3AD203B41FA5}">
                      <a16:colId xmlns:a16="http://schemas.microsoft.com/office/drawing/2014/main" val="3002861698"/>
                    </a:ext>
                  </a:extLst>
                </a:gridCol>
                <a:gridCol w="790540">
                  <a:extLst>
                    <a:ext uri="{9D8B030D-6E8A-4147-A177-3AD203B41FA5}">
                      <a16:colId xmlns:a16="http://schemas.microsoft.com/office/drawing/2014/main" val="3020513096"/>
                    </a:ext>
                  </a:extLst>
                </a:gridCol>
              </a:tblGrid>
              <a:tr h="157730">
                <a:tc>
                  <a:txBody>
                    <a:bodyPr/>
                    <a:lstStyle/>
                    <a:p>
                      <a:pPr algn="just">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mil. Kč</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2017</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2018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2019</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30. 6. 2020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3293528656"/>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Výnosy z úroků a podobné výnosy účtované na základě metody efektivní úrokové míry</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8 231</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10 227</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13 095</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6 293</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6701340"/>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Ostatní výnosy z úroků</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768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1 533</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2 474</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1 402</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3816468139"/>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Náklady na úroky a podobné náklady</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(2 815)</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(4 470)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(7 030)</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(3 655)</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1199547"/>
                  </a:ext>
                </a:extLst>
              </a:tr>
              <a:tr h="164250">
                <a:tc>
                  <a:txBody>
                    <a:bodyPr/>
                    <a:lstStyle/>
                    <a:p>
                      <a:pPr algn="just">
                        <a:lnSpc>
                          <a:spcPct val="115000"/>
                        </a:lnSpc>
                        <a:spcAft>
                          <a:spcPts val="0"/>
                        </a:spcAft>
                      </a:pPr>
                      <a:r>
                        <a:rPr lang="cs-CZ" sz="900" b="1" dirty="0">
                          <a:effectLst/>
                          <a:latin typeface="+mj-lt"/>
                          <a:ea typeface="Times New Roman" panose="02020603050405020304" pitchFamily="18" charset="0"/>
                          <a:cs typeface="Times New Roman" panose="02020603050405020304" pitchFamily="18" charset="0"/>
                        </a:rPr>
                        <a:t>Čistý úrokový výnos</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6 184</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a:lnSpc>
                          <a:spcPct val="115000"/>
                        </a:lnSpc>
                        <a:spcAft>
                          <a:spcPts val="0"/>
                        </a:spcAft>
                      </a:pPr>
                      <a:r>
                        <a:rPr lang="cs-CZ" sz="900" b="1" dirty="0">
                          <a:solidFill>
                            <a:srgbClr val="000000"/>
                          </a:solidFill>
                          <a:effectLst/>
                          <a:latin typeface="+mj-lt"/>
                          <a:ea typeface="Calibri" panose="020F0502020204030204" pitchFamily="34" charset="0"/>
                          <a:cs typeface="Times New Roman" panose="02020603050405020304" pitchFamily="18" charset="0"/>
                        </a:rPr>
                        <a:t>7 290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a:lnSpc>
                          <a:spcPct val="115000"/>
                        </a:lnSpc>
                        <a:spcAft>
                          <a:spcPts val="0"/>
                        </a:spcAft>
                      </a:pPr>
                      <a:r>
                        <a:rPr lang="cs-CZ" sz="900" b="1" dirty="0">
                          <a:solidFill>
                            <a:srgbClr val="000000"/>
                          </a:solidFill>
                          <a:effectLst/>
                          <a:latin typeface="+mj-lt"/>
                          <a:ea typeface="Calibri" panose="020F0502020204030204" pitchFamily="34" charset="0"/>
                          <a:cs typeface="Times New Roman" panose="02020603050405020304" pitchFamily="18" charset="0"/>
                        </a:rPr>
                        <a:t>8 539</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4 040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11534900"/>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Výnosy z poplatků a provizí</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2 790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2 730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2 643</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1 208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02899845"/>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Náklady na poplatky a provize</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(871)</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(867)</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(954)</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(413)</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636389"/>
                  </a:ext>
                </a:extLst>
              </a:tr>
              <a:tr h="164250">
                <a:tc>
                  <a:txBody>
                    <a:bodyPr/>
                    <a:lstStyle/>
                    <a:p>
                      <a:pPr algn="just">
                        <a:lnSpc>
                          <a:spcPct val="115000"/>
                        </a:lnSpc>
                        <a:spcAft>
                          <a:spcPts val="0"/>
                        </a:spcAft>
                      </a:pPr>
                      <a:r>
                        <a:rPr lang="cs-CZ" sz="900" b="1" dirty="0">
                          <a:effectLst/>
                          <a:latin typeface="+mj-lt"/>
                          <a:ea typeface="Times New Roman" panose="02020603050405020304" pitchFamily="18" charset="0"/>
                          <a:cs typeface="Times New Roman" panose="02020603050405020304" pitchFamily="18" charset="0"/>
                        </a:rPr>
                        <a:t>Čisté výnosy z poplatků a provizí</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a:lnSpc>
                          <a:spcPct val="115000"/>
                        </a:lnSpc>
                        <a:spcAft>
                          <a:spcPts val="0"/>
                        </a:spcAft>
                      </a:pPr>
                      <a:r>
                        <a:rPr lang="cs-CZ" sz="900" b="1" dirty="0">
                          <a:solidFill>
                            <a:srgbClr val="000000"/>
                          </a:solidFill>
                          <a:effectLst/>
                          <a:latin typeface="+mj-lt"/>
                          <a:ea typeface="Calibri" panose="020F0502020204030204" pitchFamily="34" charset="0"/>
                          <a:cs typeface="Times New Roman" panose="02020603050405020304" pitchFamily="18" charset="0"/>
                        </a:rPr>
                        <a:t>1 919</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a:lnSpc>
                          <a:spcPct val="115000"/>
                        </a:lnSpc>
                        <a:spcAft>
                          <a:spcPts val="0"/>
                        </a:spcAft>
                      </a:pPr>
                      <a:r>
                        <a:rPr lang="cs-CZ" sz="900" b="1" dirty="0">
                          <a:solidFill>
                            <a:srgbClr val="000000"/>
                          </a:solidFill>
                          <a:effectLst/>
                          <a:latin typeface="+mj-lt"/>
                          <a:ea typeface="Calibri" panose="020F0502020204030204" pitchFamily="34" charset="0"/>
                          <a:cs typeface="Times New Roman" panose="02020603050405020304" pitchFamily="18" charset="0"/>
                        </a:rPr>
                        <a:t>1 863</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a:lnSpc>
                          <a:spcPct val="115000"/>
                        </a:lnSpc>
                        <a:spcAft>
                          <a:spcPts val="0"/>
                        </a:spcAft>
                      </a:pPr>
                      <a:r>
                        <a:rPr lang="cs-CZ" sz="900" b="1" dirty="0">
                          <a:solidFill>
                            <a:srgbClr val="000000"/>
                          </a:solidFill>
                          <a:effectLst/>
                          <a:latin typeface="+mj-lt"/>
                          <a:ea typeface="Calibri" panose="020F0502020204030204" pitchFamily="34" charset="0"/>
                          <a:cs typeface="Times New Roman" panose="02020603050405020304" pitchFamily="18" charset="0"/>
                        </a:rPr>
                        <a:t>1 689</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795</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50774429"/>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Čistý zisk z finančních operací</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2 264</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1 412</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1 208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495</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41963994"/>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Čistý zisk ze zajišťovacího účetnictví</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73</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6</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(17)</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2718022888"/>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Dividendový výnos</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75</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31</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257</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1728550423"/>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Ztráty ze znehodnocení finančních nástrojů</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(438)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(809)</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(330)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(475)</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1167208405"/>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Zisky/(ztráty) z odúčtování finančních aktiv vykázaných v naběhlé hodnotě</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41</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6</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1707468949"/>
                  </a:ext>
                </a:extLst>
              </a:tr>
              <a:tr h="164250">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Náklady na zaměstnance</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(3 089)</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(3 003)</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(3 290)</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(1 571)</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3611805157"/>
                  </a:ext>
                </a:extLst>
              </a:tr>
              <a:tr h="164250">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Všeobecné provozní náklady</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(2 370)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(2 159)</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(2 053)</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(1 159)</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1318462967"/>
                  </a:ext>
                </a:extLst>
              </a:tr>
              <a:tr h="164250">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Odpisy hmotného a nehmotného majetku</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(583)</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(656)</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(1 319)</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(567)</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1605635684"/>
                  </a:ext>
                </a:extLst>
              </a:tr>
              <a:tr h="164250">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Ostatní provozní výnosy</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69</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126</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259</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79</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4259702571"/>
                  </a:ext>
                </a:extLst>
              </a:tr>
              <a:tr h="164250">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Ostatní provozní náklady</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(106)</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(33)</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(48)</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(100)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4628776"/>
                  </a:ext>
                </a:extLst>
              </a:tr>
              <a:tr h="164250">
                <a:tc>
                  <a:txBody>
                    <a:bodyPr/>
                    <a:lstStyle/>
                    <a:p>
                      <a:pPr algn="just">
                        <a:lnSpc>
                          <a:spcPct val="115000"/>
                        </a:lnSpc>
                        <a:spcAft>
                          <a:spcPts val="0"/>
                        </a:spcAft>
                      </a:pPr>
                      <a:r>
                        <a:rPr lang="cs-CZ" sz="900" b="1" dirty="0">
                          <a:effectLst/>
                          <a:latin typeface="+mj-lt"/>
                          <a:ea typeface="Times New Roman" panose="02020603050405020304" pitchFamily="18" charset="0"/>
                          <a:cs typeface="Times New Roman" panose="02020603050405020304" pitchFamily="18" charset="0"/>
                        </a:rPr>
                        <a:t>Zisk před daní z příjmů</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3 925</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a:lnSpc>
                          <a:spcPct val="115000"/>
                        </a:lnSpc>
                        <a:spcAft>
                          <a:spcPts val="0"/>
                        </a:spcAft>
                      </a:pPr>
                      <a:r>
                        <a:rPr lang="cs-CZ" sz="900" b="1" dirty="0">
                          <a:solidFill>
                            <a:srgbClr val="000000"/>
                          </a:solidFill>
                          <a:effectLst/>
                          <a:latin typeface="+mj-lt"/>
                          <a:ea typeface="Calibri" panose="020F0502020204030204" pitchFamily="34" charset="0"/>
                          <a:cs typeface="Times New Roman" panose="02020603050405020304" pitchFamily="18" charset="0"/>
                        </a:rPr>
                        <a:t>4 176</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a:lnSpc>
                          <a:spcPct val="115000"/>
                        </a:lnSpc>
                        <a:spcAft>
                          <a:spcPts val="0"/>
                        </a:spcAft>
                      </a:pPr>
                      <a:r>
                        <a:rPr lang="cs-CZ" sz="900" b="1" dirty="0">
                          <a:solidFill>
                            <a:srgbClr val="000000"/>
                          </a:solidFill>
                          <a:effectLst/>
                          <a:latin typeface="+mj-lt"/>
                          <a:ea typeface="Calibri" panose="020F0502020204030204" pitchFamily="34" charset="0"/>
                          <a:cs typeface="Times New Roman" panose="02020603050405020304" pitchFamily="18" charset="0"/>
                        </a:rPr>
                        <a:t>4 915</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1 526</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714322666"/>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Daň z příjmů</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(1 100)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(811)</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(727)</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(188)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5684201"/>
                  </a:ext>
                </a:extLst>
              </a:tr>
              <a:tr h="164250">
                <a:tc>
                  <a:txBody>
                    <a:bodyPr/>
                    <a:lstStyle/>
                    <a:p>
                      <a:pPr algn="just" fontAlgn="base" hangingPunct="0">
                        <a:lnSpc>
                          <a:spcPct val="115000"/>
                        </a:lnSpc>
                        <a:spcBef>
                          <a:spcPts val="100"/>
                        </a:spcBef>
                        <a:spcAft>
                          <a:spcPts val="100"/>
                        </a:spcAft>
                      </a:pPr>
                      <a:r>
                        <a:rPr lang="cs-CZ" sz="900" b="1" dirty="0">
                          <a:effectLst/>
                          <a:latin typeface="+mj-lt"/>
                          <a:ea typeface="Times New Roman" panose="02020603050405020304" pitchFamily="18" charset="0"/>
                          <a:cs typeface="Times New Roman" panose="02020603050405020304" pitchFamily="18" charset="0"/>
                        </a:rPr>
                        <a:t>Čistý zisk za účetní období náležející akcionářům Banky</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2 825</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a:lnSpc>
                          <a:spcPct val="115000"/>
                        </a:lnSpc>
                        <a:spcAft>
                          <a:spcPts val="0"/>
                        </a:spcAft>
                      </a:pPr>
                      <a:r>
                        <a:rPr lang="cs-CZ" sz="900" b="1" dirty="0">
                          <a:solidFill>
                            <a:srgbClr val="000000"/>
                          </a:solidFill>
                          <a:effectLst/>
                          <a:latin typeface="+mj-lt"/>
                          <a:ea typeface="Calibri" panose="020F0502020204030204" pitchFamily="34" charset="0"/>
                          <a:cs typeface="Times New Roman" panose="02020603050405020304" pitchFamily="18" charset="0"/>
                        </a:rPr>
                        <a:t>3 365</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a:lnSpc>
                          <a:spcPct val="115000"/>
                        </a:lnSpc>
                        <a:spcAft>
                          <a:spcPts val="0"/>
                        </a:spcAft>
                      </a:pPr>
                      <a:r>
                        <a:rPr lang="cs-CZ" sz="900" b="1" dirty="0">
                          <a:solidFill>
                            <a:srgbClr val="000000"/>
                          </a:solidFill>
                          <a:effectLst/>
                          <a:latin typeface="+mj-lt"/>
                          <a:ea typeface="Calibri" panose="020F0502020204030204" pitchFamily="34" charset="0"/>
                          <a:cs typeface="Times New Roman" panose="02020603050405020304" pitchFamily="18" charset="0"/>
                        </a:rPr>
                        <a:t>4 188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1 338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910494858"/>
                  </a:ext>
                </a:extLst>
              </a:tr>
              <a:tr h="164250">
                <a:tc>
                  <a:txBody>
                    <a:bodyPr/>
                    <a:lstStyle/>
                    <a:p>
                      <a:pPr algn="just" fontAlgn="base" hangingPunct="0">
                        <a:lnSpc>
                          <a:spcPct val="115000"/>
                        </a:lnSpc>
                        <a:spcBef>
                          <a:spcPts val="100"/>
                        </a:spcBef>
                        <a:spcAft>
                          <a:spcPts val="100"/>
                        </a:spcAft>
                      </a:pPr>
                      <a:r>
                        <a:rPr lang="cs-CZ" sz="900" b="1">
                          <a:effectLst/>
                          <a:latin typeface="+mj-lt"/>
                          <a:ea typeface="Times New Roman" panose="02020603050405020304" pitchFamily="18" charset="0"/>
                          <a:cs typeface="Times New Roman" panose="02020603050405020304" pitchFamily="18" charset="0"/>
                        </a:rPr>
                        <a:t> </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b="1">
                          <a:solidFill>
                            <a:srgbClr val="000000"/>
                          </a:solidFill>
                          <a:effectLst/>
                          <a:latin typeface="+mj-lt"/>
                          <a:ea typeface="Times New Roman" panose="02020603050405020304" pitchFamily="18" charset="0"/>
                          <a:cs typeface="Times New Roman" panose="02020603050405020304" pitchFamily="18" charset="0"/>
                        </a:rPr>
                        <a:t> </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b="1">
                          <a:solidFill>
                            <a:srgbClr val="000000"/>
                          </a:solidFill>
                          <a:effectLst/>
                          <a:latin typeface="+mj-lt"/>
                          <a:ea typeface="Times New Roman" panose="02020603050405020304" pitchFamily="18" charset="0"/>
                          <a:cs typeface="Times New Roman" panose="02020603050405020304" pitchFamily="18" charset="0"/>
                        </a:rPr>
                        <a:t> </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3182741"/>
                  </a:ext>
                </a:extLst>
              </a:tr>
              <a:tr h="164250">
                <a:tc>
                  <a:txBody>
                    <a:bodyPr/>
                    <a:lstStyle/>
                    <a:p>
                      <a:pPr algn="just" fontAlgn="base" hangingPunct="0">
                        <a:lnSpc>
                          <a:spcPct val="115000"/>
                        </a:lnSpc>
                        <a:spcBef>
                          <a:spcPts val="100"/>
                        </a:spcBef>
                        <a:spcAft>
                          <a:spcPts val="100"/>
                        </a:spcAft>
                      </a:pPr>
                      <a:r>
                        <a:rPr lang="cs-CZ" sz="900" b="1" dirty="0">
                          <a:effectLst/>
                          <a:latin typeface="+mj-lt"/>
                          <a:ea typeface="Times New Roman" panose="02020603050405020304" pitchFamily="18" charset="0"/>
                          <a:cs typeface="Times New Roman" panose="02020603050405020304" pitchFamily="18" charset="0"/>
                        </a:rPr>
                        <a:t>Ostatní úplný výsledek</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724218011"/>
                  </a:ext>
                </a:extLst>
              </a:tr>
              <a:tr h="164250">
                <a:tc>
                  <a:txBody>
                    <a:bodyPr/>
                    <a:lstStyle/>
                    <a:p>
                      <a:pPr algn="just"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Položky, které nebudou v budoucnu převedeny do výkazu zisku a ztráty:</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40284012"/>
                  </a:ext>
                </a:extLst>
              </a:tr>
              <a:tr h="315459">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Zisky/(ztráty) z přecenění  majetkových cenných papírů oceňovaných v reálné hodnotě vykázané do ostatního úplného výsledku</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25</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106</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(48)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975834213"/>
                  </a:ext>
                </a:extLst>
              </a:tr>
              <a:tr h="164250">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Odložená daň související s položkami, které nebudou v následujících obdobích převedeny do výkazu zisku a ztráty</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(5)</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dirty="0">
                          <a:solidFill>
                            <a:srgbClr val="000000"/>
                          </a:solidFill>
                          <a:effectLst/>
                          <a:latin typeface="+mj-lt"/>
                          <a:ea typeface="Calibri" panose="020F0502020204030204" pitchFamily="34" charset="0"/>
                          <a:cs typeface="Times New Roman" panose="02020603050405020304" pitchFamily="18" charset="0"/>
                        </a:rPr>
                        <a:t>(16)</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3208100342"/>
                  </a:ext>
                </a:extLst>
              </a:tr>
              <a:tr h="164250">
                <a:tc>
                  <a:txBody>
                    <a:bodyPr/>
                    <a:lstStyle/>
                    <a:p>
                      <a:pPr algn="just" fontAlgn="base" hangingPunct="0">
                        <a:lnSpc>
                          <a:spcPct val="115000"/>
                        </a:lnSpc>
                        <a:spcBef>
                          <a:spcPts val="100"/>
                        </a:spcBef>
                        <a:spcAft>
                          <a:spcPts val="100"/>
                        </a:spcAft>
                      </a:pPr>
                      <a:r>
                        <a:rPr lang="cs-CZ" sz="900" b="1">
                          <a:solidFill>
                            <a:srgbClr val="000000"/>
                          </a:solidFill>
                          <a:effectLst/>
                          <a:latin typeface="+mj-lt"/>
                          <a:ea typeface="Times New Roman" panose="02020603050405020304" pitchFamily="18" charset="0"/>
                          <a:cs typeface="Times New Roman" panose="02020603050405020304" pitchFamily="18" charset="0"/>
                        </a:rPr>
                        <a:t>Položky, které budou v budoucnu převedeny do výkazu zisku a ztráty:</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 </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1051594820"/>
                  </a:ext>
                </a:extLst>
              </a:tr>
              <a:tr h="164250">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Zisky/(ztráty) z přecenění realizovatelných cenných papírů</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9</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3317365128"/>
                  </a:ext>
                </a:extLst>
              </a:tr>
              <a:tr h="164250">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Zajištění peněžních toků</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181</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177</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34</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12</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3558469592"/>
                  </a:ext>
                </a:extLst>
              </a:tr>
              <a:tr h="164250">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Odložená daň související s položkami, které budou v následujících obdobích převedeny do výkazu zisku a ztráty</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(32)</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a:lnSpc>
                          <a:spcPct val="115000"/>
                        </a:lnSpc>
                        <a:spcAft>
                          <a:spcPts val="0"/>
                        </a:spcAft>
                      </a:pPr>
                      <a:r>
                        <a:rPr lang="cs-CZ" sz="900">
                          <a:solidFill>
                            <a:srgbClr val="000000"/>
                          </a:solidFill>
                          <a:effectLst/>
                          <a:latin typeface="+mj-lt"/>
                          <a:ea typeface="Calibri" panose="020F0502020204030204" pitchFamily="34" charset="0"/>
                          <a:cs typeface="Times New Roman" panose="02020603050405020304" pitchFamily="18" charset="0"/>
                        </a:rPr>
                        <a:t>(40)</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(6)</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a:noFill/>
                    </a:lnB>
                  </a:tcPr>
                </a:tc>
                <a:extLst>
                  <a:ext uri="{0D108BD9-81ED-4DB2-BD59-A6C34878D82A}">
                    <a16:rowId xmlns:a16="http://schemas.microsoft.com/office/drawing/2014/main" val="2524195697"/>
                  </a:ext>
                </a:extLst>
              </a:tr>
              <a:tr h="164250">
                <a:tc>
                  <a:txBody>
                    <a:bodyPr/>
                    <a:lstStyle/>
                    <a:p>
                      <a:pPr algn="just" fontAlgn="base" hangingPunct="0">
                        <a:lnSpc>
                          <a:spcPct val="115000"/>
                        </a:lnSpc>
                        <a:spcBef>
                          <a:spcPts val="100"/>
                        </a:spcBef>
                        <a:spcAft>
                          <a:spcPts val="10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Ostatní úplný výsledek celkem</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b="1">
                          <a:solidFill>
                            <a:srgbClr val="000000"/>
                          </a:solidFill>
                          <a:effectLst/>
                          <a:latin typeface="+mj-lt"/>
                          <a:ea typeface="Times New Roman" panose="02020603050405020304" pitchFamily="18" charset="0"/>
                          <a:cs typeface="Times New Roman" panose="02020603050405020304" pitchFamily="18" charset="0"/>
                        </a:rPr>
                        <a:t>158</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900" b="1">
                          <a:solidFill>
                            <a:srgbClr val="000000"/>
                          </a:solidFill>
                          <a:effectLst/>
                          <a:latin typeface="+mj-lt"/>
                          <a:ea typeface="Calibri" panose="020F0502020204030204" pitchFamily="34" charset="0"/>
                          <a:cs typeface="Times New Roman" panose="02020603050405020304" pitchFamily="18" charset="0"/>
                        </a:rPr>
                        <a:t>157</a:t>
                      </a:r>
                      <a:endParaRPr lang="cs-CZ" sz="90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118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(38)</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5777257"/>
                  </a:ext>
                </a:extLst>
              </a:tr>
              <a:tr h="164250">
                <a:tc>
                  <a:txBody>
                    <a:bodyPr/>
                    <a:lstStyle/>
                    <a:p>
                      <a:pPr algn="just" fontAlgn="base" hangingPunct="0">
                        <a:lnSpc>
                          <a:spcPct val="115000"/>
                        </a:lnSpc>
                        <a:spcBef>
                          <a:spcPts val="100"/>
                        </a:spcBef>
                        <a:spcAft>
                          <a:spcPts val="100"/>
                        </a:spcAft>
                      </a:pPr>
                      <a:r>
                        <a:rPr lang="cs-CZ" sz="900" b="1" dirty="0">
                          <a:effectLst/>
                          <a:latin typeface="+mj-lt"/>
                          <a:ea typeface="Times New Roman" panose="02020603050405020304" pitchFamily="18" charset="0"/>
                          <a:cs typeface="Times New Roman" panose="02020603050405020304" pitchFamily="18" charset="0"/>
                        </a:rPr>
                        <a:t>ÚPLNÝ VÝSLEDEK ZA OBDOBÍ CELKEM</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2 983</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a:lnSpc>
                          <a:spcPct val="115000"/>
                        </a:lnSpc>
                        <a:spcAft>
                          <a:spcPts val="0"/>
                        </a:spcAft>
                      </a:pPr>
                      <a:r>
                        <a:rPr lang="cs-CZ" sz="900" b="1" dirty="0">
                          <a:solidFill>
                            <a:srgbClr val="000000"/>
                          </a:solidFill>
                          <a:effectLst/>
                          <a:latin typeface="+mj-lt"/>
                          <a:ea typeface="Calibri" panose="020F0502020204030204" pitchFamily="34" charset="0"/>
                          <a:cs typeface="Times New Roman" panose="02020603050405020304" pitchFamily="18" charset="0"/>
                        </a:rPr>
                        <a:t>3 522</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4 306</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1 300</a:t>
                      </a:r>
                      <a:endParaRPr lang="cs-CZ" sz="900" dirty="0">
                        <a:effectLst/>
                        <a:latin typeface="+mj-lt"/>
                        <a:ea typeface="Calibri" panose="020F0502020204030204" pitchFamily="34" charset="0"/>
                        <a:cs typeface="Times New Roman" panose="02020603050405020304" pitchFamily="18" charset="0"/>
                      </a:endParaRPr>
                    </a:p>
                  </a:txBody>
                  <a:tcPr marL="35122" marR="3512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3531051889"/>
                  </a:ext>
                </a:extLst>
              </a:tr>
            </a:tbl>
          </a:graphicData>
        </a:graphic>
      </p:graphicFrame>
    </p:spTree>
    <p:extLst>
      <p:ext uri="{BB962C8B-B14F-4D97-AF65-F5344CB8AC3E}">
        <p14:creationId xmlns:p14="http://schemas.microsoft.com/office/powerpoint/2010/main" val="983014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9FD3370-D97D-495C-B736-69AE55D42F95}"/>
              </a:ext>
            </a:extLst>
          </p:cNvPr>
          <p:cNvSpPr>
            <a:spLocks noGrp="1"/>
          </p:cNvSpPr>
          <p:nvPr>
            <p:ph type="dt" sz="half" idx="19"/>
          </p:nvPr>
        </p:nvSpPr>
        <p:spPr bwMode="gray"/>
        <p:txBody>
          <a:bodyPr/>
          <a:lstStyle/>
          <a:p>
            <a:fld id="{63C49762-EE6D-40AA-AE85-A950E068F47C}" type="datetime1">
              <a:rPr lang="en-US" smtClean="0"/>
              <a:t>10/5/2020</a:t>
            </a:fld>
            <a:endParaRPr lang="en-US" dirty="0"/>
          </a:p>
        </p:txBody>
      </p:sp>
      <p:sp>
        <p:nvSpPr>
          <p:cNvPr id="7" name="Title 6">
            <a:extLst>
              <a:ext uri="{FF2B5EF4-FFF2-40B4-BE49-F238E27FC236}">
                <a16:creationId xmlns:a16="http://schemas.microsoft.com/office/drawing/2014/main" id="{6422B5D3-9A0C-4BF7-BA9F-E5B0B5C97B73}"/>
              </a:ext>
            </a:extLst>
          </p:cNvPr>
          <p:cNvSpPr>
            <a:spLocks noGrp="1"/>
          </p:cNvSpPr>
          <p:nvPr>
            <p:ph type="title"/>
          </p:nvPr>
        </p:nvSpPr>
        <p:spPr bwMode="gray"/>
        <p:txBody>
          <a:bodyPr anchor="ctr"/>
          <a:lstStyle/>
          <a:p>
            <a:r>
              <a:rPr lang="cs-CZ" dirty="0" smtClean="0"/>
              <a:t>Výkaz o finanční pozici - AKTIVA</a:t>
            </a:r>
            <a:endParaRPr lang="en-US" b="0" dirty="0">
              <a:solidFill>
                <a:schemeClr val="accent2"/>
              </a:solidFill>
            </a:endParaRPr>
          </a:p>
        </p:txBody>
      </p:sp>
      <p:sp>
        <p:nvSpPr>
          <p:cNvPr id="8" name="Subtitle 7">
            <a:extLst>
              <a:ext uri="{FF2B5EF4-FFF2-40B4-BE49-F238E27FC236}">
                <a16:creationId xmlns:a16="http://schemas.microsoft.com/office/drawing/2014/main" id="{CB9F965E-24D6-44F6-AD99-18B364E83947}"/>
              </a:ext>
            </a:extLst>
          </p:cNvPr>
          <p:cNvSpPr>
            <a:spLocks noGrp="1"/>
          </p:cNvSpPr>
          <p:nvPr>
            <p:ph type="subTitle" idx="1"/>
          </p:nvPr>
        </p:nvSpPr>
        <p:spPr bwMode="gray"/>
        <p:txBody>
          <a:bodyPr/>
          <a:lstStyle/>
          <a:p>
            <a:r>
              <a:rPr lang="de-DE" dirty="0" smtClean="0"/>
              <a:t>0</a:t>
            </a:r>
            <a:r>
              <a:rPr lang="cs-CZ" dirty="0" smtClean="0"/>
              <a:t>5</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877275264"/>
              </p:ext>
            </p:extLst>
          </p:nvPr>
        </p:nvGraphicFramePr>
        <p:xfrm>
          <a:off x="307178" y="1260474"/>
          <a:ext cx="10079834" cy="5400668"/>
        </p:xfrm>
        <a:graphic>
          <a:graphicData uri="http://schemas.openxmlformats.org/drawingml/2006/table">
            <a:tbl>
              <a:tblPr/>
              <a:tblGrid>
                <a:gridCol w="6917238">
                  <a:extLst>
                    <a:ext uri="{9D8B030D-6E8A-4147-A177-3AD203B41FA5}">
                      <a16:colId xmlns:a16="http://schemas.microsoft.com/office/drawing/2014/main" val="2445770553"/>
                    </a:ext>
                  </a:extLst>
                </a:gridCol>
                <a:gridCol w="790649">
                  <a:extLst>
                    <a:ext uri="{9D8B030D-6E8A-4147-A177-3AD203B41FA5}">
                      <a16:colId xmlns:a16="http://schemas.microsoft.com/office/drawing/2014/main" val="313883476"/>
                    </a:ext>
                  </a:extLst>
                </a:gridCol>
                <a:gridCol w="790649">
                  <a:extLst>
                    <a:ext uri="{9D8B030D-6E8A-4147-A177-3AD203B41FA5}">
                      <a16:colId xmlns:a16="http://schemas.microsoft.com/office/drawing/2014/main" val="3593631918"/>
                    </a:ext>
                  </a:extLst>
                </a:gridCol>
                <a:gridCol w="790649">
                  <a:extLst>
                    <a:ext uri="{9D8B030D-6E8A-4147-A177-3AD203B41FA5}">
                      <a16:colId xmlns:a16="http://schemas.microsoft.com/office/drawing/2014/main" val="1662632456"/>
                    </a:ext>
                  </a:extLst>
                </a:gridCol>
                <a:gridCol w="790649">
                  <a:extLst>
                    <a:ext uri="{9D8B030D-6E8A-4147-A177-3AD203B41FA5}">
                      <a16:colId xmlns:a16="http://schemas.microsoft.com/office/drawing/2014/main" val="262348826"/>
                    </a:ext>
                  </a:extLst>
                </a:gridCol>
              </a:tblGrid>
              <a:tr h="207718">
                <a:tc>
                  <a:txBody>
                    <a:bodyPr/>
                    <a:lstStyle/>
                    <a:p>
                      <a:pPr algn="just">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mil. Kč</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2017</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2018</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2019</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30.6.2020</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076347250"/>
                  </a:ext>
                </a:extLst>
              </a:tr>
              <a:tr h="207718">
                <a:tc>
                  <a:txBody>
                    <a:bodyPr/>
                    <a:lstStyle/>
                    <a:p>
                      <a:pPr algn="just">
                        <a:lnSpc>
                          <a:spcPct val="115000"/>
                        </a:lnSpc>
                        <a:spcAft>
                          <a:spcPts val="0"/>
                        </a:spcAft>
                      </a:pPr>
                      <a:r>
                        <a:rPr lang="cs-CZ" sz="900" b="1" cap="all" baseline="0" dirty="0">
                          <a:solidFill>
                            <a:srgbClr val="000000"/>
                          </a:solidFill>
                          <a:effectLst/>
                          <a:latin typeface="+mj-lt"/>
                          <a:ea typeface="Times New Roman" panose="02020603050405020304" pitchFamily="18" charset="0"/>
                          <a:cs typeface="Times New Roman" panose="02020603050405020304" pitchFamily="18" charset="0"/>
                        </a:rPr>
                        <a:t>Aktiva</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15000"/>
                        </a:lnSpc>
                        <a:spcAft>
                          <a:spcPts val="0"/>
                        </a:spcAft>
                        <a:tabLst>
                          <a:tab pos="593090" algn="dec"/>
                          <a:tab pos="694690" algn="dec"/>
                        </a:tabLst>
                      </a:pPr>
                      <a:r>
                        <a:rPr lang="cs-CZ" sz="900" dirty="0">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tabLst>
                          <a:tab pos="593090" algn="dec"/>
                          <a:tab pos="694690" algn="dec"/>
                        </a:tabLst>
                      </a:pPr>
                      <a:r>
                        <a:rPr lang="cs-CZ" sz="900">
                          <a:effectLst/>
                          <a:latin typeface="+mj-lt"/>
                          <a:ea typeface="Times New Roman" panose="02020603050405020304" pitchFamily="18" charset="0"/>
                          <a:cs typeface="Times New Roman" panose="02020603050405020304" pitchFamily="18" charset="0"/>
                        </a:rPr>
                        <a:t> </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15000"/>
                        </a:lnSpc>
                        <a:spcAft>
                          <a:spcPts val="0"/>
                        </a:spcAft>
                        <a:tabLst>
                          <a:tab pos="593090" algn="dec"/>
                          <a:tab pos="694690" algn="dec"/>
                        </a:tabLst>
                      </a:pPr>
                      <a:r>
                        <a:rPr lang="cs-CZ" sz="900">
                          <a:effectLst/>
                          <a:latin typeface="+mj-lt"/>
                          <a:ea typeface="Times New Roman" panose="02020603050405020304" pitchFamily="18" charset="0"/>
                          <a:cs typeface="Times New Roman" panose="02020603050405020304" pitchFamily="18" charset="0"/>
                        </a:rPr>
                        <a:t> </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921736052"/>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Pokladní hotovost, vklady u centrálních bank a ostatní vklady splatné na požádání</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10 190</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12 006</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14 040</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15 909</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3239765049"/>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Finanční aktiva k obchodování</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1 574</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1 962</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1 763</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4 797</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4130405137"/>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   Deriváty k obchodování</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1 574</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1 694</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1 669</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3 072</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2079921087"/>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   Cenné papíry k obchodování</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268</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94</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1 725</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3168542819"/>
                  </a:ext>
                </a:extLst>
              </a:tr>
              <a:tr h="207718">
                <a:tc>
                  <a:txBody>
                    <a:bodyPr/>
                    <a:lstStyle/>
                    <a:p>
                      <a:pPr algn="just" fontAlgn="base" hangingPunct="0">
                        <a:lnSpc>
                          <a:spcPct val="115000"/>
                        </a:lnSpc>
                        <a:spcAft>
                          <a:spcPts val="0"/>
                        </a:spcAft>
                      </a:pPr>
                      <a:r>
                        <a:rPr lang="cs-CZ" sz="900" baseline="0">
                          <a:solidFill>
                            <a:srgbClr val="000000"/>
                          </a:solidFill>
                          <a:effectLst/>
                          <a:latin typeface="+mj-lt"/>
                          <a:ea typeface="Times New Roman" panose="02020603050405020304" pitchFamily="18" charset="0"/>
                          <a:cs typeface="Times New Roman" panose="02020603050405020304" pitchFamily="18" charset="0"/>
                        </a:rPr>
                        <a:t>Neobchodní finanční aktiva povinně oceňovaná v reálné hodnotě vykázané do zisku nebo ztráty</a:t>
                      </a:r>
                      <a:endParaRPr lang="cs-CZ" sz="900" baseline="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127</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111324987"/>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Cenné papíry oceňované reálnou hodnotou proti účtům nákladů nebo výnosů</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156</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2272692064"/>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Finanční aktiva v reálné hodnotě vykázané do ostatního úplného výsledku hospodaření</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629</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735</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687</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1544467316"/>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Realizovatelné cenné papíry</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604</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1454144540"/>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Finanční aktiva v naběhlé hodnotě</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340 315</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344 567</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377 269</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903518187"/>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   Pohledávky za bankami</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99 358</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87 043</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95 436</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354186573"/>
                  </a:ext>
                </a:extLst>
              </a:tr>
              <a:tr h="207718">
                <a:tc>
                  <a:txBody>
                    <a:bodyPr/>
                    <a:lstStyle/>
                    <a:p>
                      <a:pPr algn="just" fontAlgn="base" hangingPunct="0">
                        <a:lnSpc>
                          <a:spcPct val="115000"/>
                        </a:lnSpc>
                        <a:spcAft>
                          <a:spcPts val="0"/>
                        </a:spcAft>
                      </a:pPr>
                      <a:r>
                        <a:rPr lang="cs-CZ" sz="900" baseline="0">
                          <a:solidFill>
                            <a:srgbClr val="000000"/>
                          </a:solidFill>
                          <a:effectLst/>
                          <a:latin typeface="+mj-lt"/>
                          <a:ea typeface="Times New Roman" panose="02020603050405020304" pitchFamily="18" charset="0"/>
                          <a:cs typeface="Times New Roman" panose="02020603050405020304" pitchFamily="18" charset="0"/>
                        </a:rPr>
                        <a:t>   Pohledávky za klienty</a:t>
                      </a:r>
                      <a:endParaRPr lang="cs-CZ" sz="900" baseline="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234 092</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246 645</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252 175</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2553363598"/>
                  </a:ext>
                </a:extLst>
              </a:tr>
              <a:tr h="207718">
                <a:tc>
                  <a:txBody>
                    <a:bodyPr/>
                    <a:lstStyle/>
                    <a:p>
                      <a:pPr algn="just" fontAlgn="base" hangingPunct="0">
                        <a:lnSpc>
                          <a:spcPct val="115000"/>
                        </a:lnSpc>
                        <a:spcAft>
                          <a:spcPts val="0"/>
                        </a:spcAft>
                      </a:pPr>
                      <a:r>
                        <a:rPr lang="cs-CZ" sz="900" baseline="0">
                          <a:solidFill>
                            <a:srgbClr val="000000"/>
                          </a:solidFill>
                          <a:effectLst/>
                          <a:latin typeface="+mj-lt"/>
                          <a:ea typeface="Times New Roman" panose="02020603050405020304" pitchFamily="18" charset="0"/>
                          <a:cs typeface="Times New Roman" panose="02020603050405020304" pitchFamily="18" charset="0"/>
                        </a:rPr>
                        <a:t>   Dluhové cenné papíry</a:t>
                      </a:r>
                      <a:endParaRPr lang="cs-CZ" sz="900" baseline="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6 865</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10 879</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29 658</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404417550"/>
                  </a:ext>
                </a:extLst>
              </a:tr>
              <a:tr h="207718">
                <a:tc>
                  <a:txBody>
                    <a:bodyPr/>
                    <a:lstStyle/>
                    <a:p>
                      <a:pPr algn="just">
                        <a:lnSpc>
                          <a:spcPct val="115000"/>
                        </a:lnSpc>
                        <a:spcAft>
                          <a:spcPts val="0"/>
                        </a:spcAft>
                      </a:pPr>
                      <a:r>
                        <a:rPr lang="cs-CZ" sz="900" baseline="0">
                          <a:solidFill>
                            <a:srgbClr val="000000"/>
                          </a:solidFill>
                          <a:effectLst/>
                          <a:latin typeface="+mj-lt"/>
                          <a:ea typeface="Times New Roman" panose="02020603050405020304" pitchFamily="18" charset="0"/>
                          <a:cs typeface="Times New Roman" panose="02020603050405020304" pitchFamily="18" charset="0"/>
                        </a:rPr>
                        <a:t>Pohledávky za bankami</a:t>
                      </a:r>
                      <a:endParaRPr lang="cs-CZ" sz="900" baseline="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103 588</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2730321127"/>
                  </a:ext>
                </a:extLst>
              </a:tr>
              <a:tr h="207718">
                <a:tc>
                  <a:txBody>
                    <a:bodyPr/>
                    <a:lstStyle/>
                    <a:p>
                      <a:pPr algn="just">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Opravné položky k úvěrům a pohledávkám za bankami</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(5)</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1247415655"/>
                  </a:ext>
                </a:extLst>
              </a:tr>
              <a:tr h="207718">
                <a:tc>
                  <a:txBody>
                    <a:bodyPr/>
                    <a:lstStyle/>
                    <a:p>
                      <a:pPr algn="just">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Úvěry a pohledávky za klienty</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219 913</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325147364"/>
                  </a:ext>
                </a:extLst>
              </a:tr>
              <a:tr h="207718">
                <a:tc>
                  <a:txBody>
                    <a:bodyPr/>
                    <a:lstStyle/>
                    <a:p>
                      <a:pPr algn="just">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Opravné položky k úvěrům a pohledávkám za klienty</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(4 969)</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n/a</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n/a</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3953979654"/>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Změna reálné hodnoty portfoliově přeceňovaných položek (pohledávky za klienty a dluhové cenné papíry)</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(1 260)</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(1 145)</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(1 153)</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3 003</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3133543415"/>
                  </a:ext>
                </a:extLst>
              </a:tr>
              <a:tr h="207718">
                <a:tc>
                  <a:txBody>
                    <a:bodyPr/>
                    <a:lstStyle/>
                    <a:p>
                      <a:pPr algn="just" fontAlgn="base" hangingPunct="0">
                        <a:lnSpc>
                          <a:spcPct val="115000"/>
                        </a:lnSpc>
                        <a:spcAft>
                          <a:spcPts val="0"/>
                        </a:spcAft>
                      </a:pPr>
                      <a:r>
                        <a:rPr lang="cs-CZ" sz="900" baseline="0">
                          <a:solidFill>
                            <a:srgbClr val="000000"/>
                          </a:solidFill>
                          <a:effectLst/>
                          <a:latin typeface="+mj-lt"/>
                          <a:ea typeface="Times New Roman" panose="02020603050405020304" pitchFamily="18" charset="0"/>
                          <a:cs typeface="Times New Roman" panose="02020603050405020304" pitchFamily="18" charset="0"/>
                        </a:rPr>
                        <a:t>Zajišťovací deriváty s kladnou reálnou hodnotou</a:t>
                      </a:r>
                      <a:endParaRPr lang="cs-CZ" sz="900" baseline="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2 281</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2 469</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2 546</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2 616</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4081958779"/>
                  </a:ext>
                </a:extLst>
              </a:tr>
              <a:tr h="207718">
                <a:tc>
                  <a:txBody>
                    <a:bodyPr/>
                    <a:lstStyle/>
                    <a:p>
                      <a:pPr algn="just" fontAlgn="base" hangingPunct="0">
                        <a:lnSpc>
                          <a:spcPct val="115000"/>
                        </a:lnSpc>
                        <a:spcAft>
                          <a:spcPts val="0"/>
                        </a:spcAft>
                      </a:pPr>
                      <a:r>
                        <a:rPr lang="cs-CZ" sz="900" baseline="0">
                          <a:solidFill>
                            <a:srgbClr val="000000"/>
                          </a:solidFill>
                          <a:effectLst/>
                          <a:latin typeface="+mj-lt"/>
                          <a:ea typeface="Times New Roman" panose="02020603050405020304" pitchFamily="18" charset="0"/>
                          <a:cs typeface="Times New Roman" panose="02020603050405020304" pitchFamily="18" charset="0"/>
                        </a:rPr>
                        <a:t>Ostatní aktiva</a:t>
                      </a:r>
                      <a:endParaRPr lang="cs-CZ" sz="900" baseline="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1 093</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1 137</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1 167</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2 349</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3358867445"/>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Majetkové účasti v dceřiných společnostech</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1 713</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1 713</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1 496</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1 497</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1301340928"/>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Dlouhodobý nehmotný majetek</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solidFill>
                      <a:srgbClr val="FFFFFF"/>
                    </a:solidFill>
                  </a:tcPr>
                </a:tc>
                <a:tc>
                  <a:txBody>
                    <a:bodyPr/>
                    <a:lstStyle/>
                    <a:p>
                      <a:pPr algn="r">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2 347</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2 691</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2 718</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2 839</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2950133163"/>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Dlouhodobý hmotný majetek</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649</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787</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2 836</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2 804</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a:noFill/>
                    </a:lnB>
                  </a:tcPr>
                </a:tc>
                <a:extLst>
                  <a:ext uri="{0D108BD9-81ED-4DB2-BD59-A6C34878D82A}">
                    <a16:rowId xmlns:a16="http://schemas.microsoft.com/office/drawing/2014/main" val="1113970852"/>
                  </a:ext>
                </a:extLst>
              </a:tr>
              <a:tr h="207718">
                <a:tc>
                  <a:txBody>
                    <a:bodyPr/>
                    <a:lstStyle/>
                    <a:p>
                      <a:pPr algn="just" fontAlgn="base" hangingPunct="0">
                        <a:lnSpc>
                          <a:spcPct val="115000"/>
                        </a:lnSpc>
                        <a:spcAft>
                          <a:spcPts val="0"/>
                        </a:spcAft>
                      </a:pPr>
                      <a:r>
                        <a:rPr lang="cs-CZ" sz="900" baseline="0" dirty="0">
                          <a:solidFill>
                            <a:srgbClr val="000000"/>
                          </a:solidFill>
                          <a:effectLst/>
                          <a:latin typeface="+mj-lt"/>
                          <a:ea typeface="Times New Roman" panose="02020603050405020304" pitchFamily="18" charset="0"/>
                          <a:cs typeface="Times New Roman" panose="02020603050405020304" pitchFamily="18" charset="0"/>
                        </a:rPr>
                        <a:t>Pohledávka ze splatné daně</a:t>
                      </a:r>
                      <a:endParaRPr lang="cs-CZ" sz="900" baseline="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a:effectLst/>
                          <a:latin typeface="+mj-lt"/>
                          <a:ea typeface="Times New Roman" panose="02020603050405020304" pitchFamily="18" charset="0"/>
                          <a:cs typeface="Times New Roman" panose="02020603050405020304" pitchFamily="18" charset="0"/>
                        </a:rPr>
                        <a:t>-</a:t>
                      </a:r>
                      <a:endParaRPr lang="cs-CZ" sz="90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243</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20522"/>
                  </a:ext>
                </a:extLst>
              </a:tr>
              <a:tr h="207718">
                <a:tc>
                  <a:txBody>
                    <a:bodyPr/>
                    <a:lstStyle/>
                    <a:p>
                      <a:pPr algn="just" fontAlgn="base" hangingPunct="0">
                        <a:lnSpc>
                          <a:spcPct val="115000"/>
                        </a:lnSpc>
                        <a:spcAft>
                          <a:spcPts val="0"/>
                        </a:spcAft>
                      </a:pPr>
                      <a:r>
                        <a:rPr lang="cs-CZ" sz="900" b="1" dirty="0">
                          <a:effectLst/>
                          <a:latin typeface="+mj-lt"/>
                          <a:ea typeface="Times New Roman" panose="02020603050405020304" pitchFamily="18" charset="0"/>
                          <a:cs typeface="Times New Roman" panose="02020603050405020304" pitchFamily="18" charset="0"/>
                        </a:rPr>
                        <a:t>AKTIVA CELKEM</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effectLst/>
                          <a:latin typeface="+mj-lt"/>
                          <a:ea typeface="Times New Roman" panose="02020603050405020304" pitchFamily="18" charset="0"/>
                          <a:cs typeface="Times New Roman" panose="02020603050405020304" pitchFamily="18" charset="0"/>
                        </a:rPr>
                        <a:t>337 874</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362 564</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370 715</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414 140</a:t>
                      </a:r>
                      <a:endParaRPr lang="cs-CZ" sz="900" dirty="0">
                        <a:effectLst/>
                        <a:latin typeface="+mj-lt"/>
                        <a:ea typeface="Calibri" panose="020F0502020204030204" pitchFamily="34" charset="0"/>
                        <a:cs typeface="Times New Roman" panose="02020603050405020304" pitchFamily="18" charset="0"/>
                      </a:endParaRPr>
                    </a:p>
                  </a:txBody>
                  <a:tcPr marL="63609" marR="6360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077228970"/>
                  </a:ext>
                </a:extLst>
              </a:tr>
            </a:tbl>
          </a:graphicData>
        </a:graphic>
      </p:graphicFrame>
    </p:spTree>
    <p:extLst>
      <p:ext uri="{BB962C8B-B14F-4D97-AF65-F5344CB8AC3E}">
        <p14:creationId xmlns:p14="http://schemas.microsoft.com/office/powerpoint/2010/main" val="760941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9FD3370-D97D-495C-B736-69AE55D42F95}"/>
              </a:ext>
            </a:extLst>
          </p:cNvPr>
          <p:cNvSpPr>
            <a:spLocks noGrp="1"/>
          </p:cNvSpPr>
          <p:nvPr>
            <p:ph type="dt" sz="half" idx="19"/>
          </p:nvPr>
        </p:nvSpPr>
        <p:spPr bwMode="gray"/>
        <p:txBody>
          <a:bodyPr/>
          <a:lstStyle/>
          <a:p>
            <a:fld id="{63C49762-EE6D-40AA-AE85-A950E068F47C}" type="datetime1">
              <a:rPr lang="en-US" smtClean="0"/>
              <a:t>10/5/2020</a:t>
            </a:fld>
            <a:endParaRPr lang="en-US" dirty="0"/>
          </a:p>
        </p:txBody>
      </p:sp>
      <p:sp>
        <p:nvSpPr>
          <p:cNvPr id="7" name="Title 6">
            <a:extLst>
              <a:ext uri="{FF2B5EF4-FFF2-40B4-BE49-F238E27FC236}">
                <a16:creationId xmlns:a16="http://schemas.microsoft.com/office/drawing/2014/main" id="{6422B5D3-9A0C-4BF7-BA9F-E5B0B5C97B73}"/>
              </a:ext>
            </a:extLst>
          </p:cNvPr>
          <p:cNvSpPr>
            <a:spLocks noGrp="1"/>
          </p:cNvSpPr>
          <p:nvPr>
            <p:ph type="title"/>
          </p:nvPr>
        </p:nvSpPr>
        <p:spPr bwMode="gray"/>
        <p:txBody>
          <a:bodyPr anchor="ctr"/>
          <a:lstStyle/>
          <a:p>
            <a:r>
              <a:rPr lang="cs-CZ" dirty="0" smtClean="0"/>
              <a:t>Výkaz o finanční pozici - PASIVA</a:t>
            </a:r>
            <a:endParaRPr lang="en-US" b="0" dirty="0">
              <a:solidFill>
                <a:schemeClr val="accent2"/>
              </a:solidFill>
            </a:endParaRPr>
          </a:p>
        </p:txBody>
      </p:sp>
      <p:sp>
        <p:nvSpPr>
          <p:cNvPr id="8" name="Subtitle 7">
            <a:extLst>
              <a:ext uri="{FF2B5EF4-FFF2-40B4-BE49-F238E27FC236}">
                <a16:creationId xmlns:a16="http://schemas.microsoft.com/office/drawing/2014/main" id="{CB9F965E-24D6-44F6-AD99-18B364E83947}"/>
              </a:ext>
            </a:extLst>
          </p:cNvPr>
          <p:cNvSpPr>
            <a:spLocks noGrp="1"/>
          </p:cNvSpPr>
          <p:nvPr>
            <p:ph type="subTitle" idx="1"/>
          </p:nvPr>
        </p:nvSpPr>
        <p:spPr bwMode="gray"/>
        <p:txBody>
          <a:bodyPr/>
          <a:lstStyle/>
          <a:p>
            <a:r>
              <a:rPr lang="de-DE" dirty="0" smtClean="0"/>
              <a:t>0</a:t>
            </a:r>
            <a:r>
              <a:rPr lang="cs-CZ" dirty="0" smtClean="0"/>
              <a:t>6</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18342234"/>
              </p:ext>
            </p:extLst>
          </p:nvPr>
        </p:nvGraphicFramePr>
        <p:xfrm>
          <a:off x="307182" y="1260487"/>
          <a:ext cx="10079830" cy="5400668"/>
        </p:xfrm>
        <a:graphic>
          <a:graphicData uri="http://schemas.openxmlformats.org/drawingml/2006/table">
            <a:tbl>
              <a:tblPr/>
              <a:tblGrid>
                <a:gridCol w="6917238">
                  <a:extLst>
                    <a:ext uri="{9D8B030D-6E8A-4147-A177-3AD203B41FA5}">
                      <a16:colId xmlns:a16="http://schemas.microsoft.com/office/drawing/2014/main" val="3618623280"/>
                    </a:ext>
                  </a:extLst>
                </a:gridCol>
                <a:gridCol w="790648">
                  <a:extLst>
                    <a:ext uri="{9D8B030D-6E8A-4147-A177-3AD203B41FA5}">
                      <a16:colId xmlns:a16="http://schemas.microsoft.com/office/drawing/2014/main" val="3586814001"/>
                    </a:ext>
                  </a:extLst>
                </a:gridCol>
                <a:gridCol w="790648">
                  <a:extLst>
                    <a:ext uri="{9D8B030D-6E8A-4147-A177-3AD203B41FA5}">
                      <a16:colId xmlns:a16="http://schemas.microsoft.com/office/drawing/2014/main" val="3909403365"/>
                    </a:ext>
                  </a:extLst>
                </a:gridCol>
                <a:gridCol w="790648">
                  <a:extLst>
                    <a:ext uri="{9D8B030D-6E8A-4147-A177-3AD203B41FA5}">
                      <a16:colId xmlns:a16="http://schemas.microsoft.com/office/drawing/2014/main" val="1584560525"/>
                    </a:ext>
                  </a:extLst>
                </a:gridCol>
                <a:gridCol w="790648">
                  <a:extLst>
                    <a:ext uri="{9D8B030D-6E8A-4147-A177-3AD203B41FA5}">
                      <a16:colId xmlns:a16="http://schemas.microsoft.com/office/drawing/2014/main" val="1694985510"/>
                    </a:ext>
                  </a:extLst>
                </a:gridCol>
              </a:tblGrid>
              <a:tr h="192881">
                <a:tc>
                  <a:txBody>
                    <a:bodyPr/>
                    <a:lstStyle/>
                    <a:p>
                      <a:pPr algn="just">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mil. Kč</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2017</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2018</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2019</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30.6.2020</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194554629"/>
                  </a:ext>
                </a:extLst>
              </a:tr>
              <a:tr h="192881">
                <a:tc>
                  <a:txBody>
                    <a:bodyPr/>
                    <a:lstStyle/>
                    <a:p>
                      <a:pPr algn="just">
                        <a:lnSpc>
                          <a:spcPct val="115000"/>
                        </a:lnSpc>
                        <a:spcAft>
                          <a:spcPts val="0"/>
                        </a:spcAft>
                      </a:pPr>
                      <a:r>
                        <a:rPr lang="cs-CZ" sz="900" b="1" cap="all" dirty="0" smtClean="0">
                          <a:solidFill>
                            <a:srgbClr val="000000"/>
                          </a:solidFill>
                          <a:effectLst/>
                          <a:latin typeface="+mj-lt"/>
                          <a:ea typeface="Times New Roman" panose="02020603050405020304" pitchFamily="18" charset="0"/>
                          <a:cs typeface="Times New Roman" panose="02020603050405020304" pitchFamily="18" charset="0"/>
                        </a:rPr>
                        <a:t>PASIVA  a Vlastní kapitál</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 </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15000"/>
                        </a:lnSpc>
                        <a:spcAft>
                          <a:spcPts val="0"/>
                        </a:spcAft>
                        <a:tabLst>
                          <a:tab pos="593090" algn="dec"/>
                          <a:tab pos="694690" algn="dec"/>
                        </a:tabLst>
                      </a:pPr>
                      <a:r>
                        <a:rPr lang="cs-CZ" sz="900">
                          <a:effectLst/>
                          <a:latin typeface="+mj-lt"/>
                          <a:ea typeface="Times New Roman" panose="02020603050405020304" pitchFamily="18" charset="0"/>
                          <a:cs typeface="Times New Roman" panose="02020603050405020304" pitchFamily="18" charset="0"/>
                        </a:rPr>
                        <a:t> </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tabLst>
                          <a:tab pos="593090" algn="dec"/>
                          <a:tab pos="694690" algn="dec"/>
                        </a:tabLst>
                      </a:pPr>
                      <a:r>
                        <a:rPr lang="cs-CZ" sz="900" dirty="0">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tabLst>
                          <a:tab pos="593090" algn="dec"/>
                          <a:tab pos="694690" algn="dec"/>
                        </a:tabLst>
                      </a:pPr>
                      <a:r>
                        <a:rPr lang="cs-CZ" sz="900">
                          <a:effectLst/>
                          <a:latin typeface="+mj-lt"/>
                          <a:ea typeface="Times New Roman" panose="02020603050405020304" pitchFamily="18" charset="0"/>
                          <a:cs typeface="Times New Roman" panose="02020603050405020304" pitchFamily="18" charset="0"/>
                        </a:rPr>
                        <a:t> </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49252851"/>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Finanční závazky k obchodování</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1 731</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1 752</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1 801</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2 998</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529709682"/>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Deriváty k obchodování</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1 731</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1 752</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1 801</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2 998</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04717266"/>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Finanční závazky v naběhlé hodnotě</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305 694</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328 376</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332 656</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369 069</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481536576"/>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Závazky vůči bankám</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27 380</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32 136</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21 900</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27 672</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05247126"/>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Závazky vůči klientům</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252 076</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271 119</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290 691</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320 135</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4217923403"/>
                  </a:ext>
                </a:extLst>
              </a:tr>
              <a:tr h="192881">
                <a:tc>
                  <a:txBody>
                    <a:bodyPr/>
                    <a:lstStyle/>
                    <a:p>
                      <a:pPr algn="just" fontAlgn="base" hangingPunct="0">
                        <a:lnSpc>
                          <a:spcPct val="115000"/>
                        </a:lnSpc>
                        <a:spcAft>
                          <a:spcPts val="0"/>
                        </a:spcAft>
                      </a:pPr>
                      <a:r>
                        <a:rPr lang="cs-CZ" sz="900" i="1" dirty="0">
                          <a:solidFill>
                            <a:srgbClr val="000000"/>
                          </a:solidFill>
                          <a:effectLst/>
                          <a:latin typeface="+mj-lt"/>
                          <a:ea typeface="Times New Roman" panose="02020603050405020304" pitchFamily="18" charset="0"/>
                          <a:cs typeface="Times New Roman" panose="02020603050405020304" pitchFamily="18" charset="0"/>
                        </a:rPr>
                        <a:t>   z toho: změna reálné hodnoty zajišťovaných položek</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i="1">
                          <a:solidFill>
                            <a:srgbClr val="000000"/>
                          </a:solidFill>
                          <a:effectLst/>
                          <a:latin typeface="+mj-lt"/>
                          <a:ea typeface="Times New Roman" panose="02020603050405020304" pitchFamily="18" charset="0"/>
                          <a:cs typeface="Times New Roman" panose="02020603050405020304" pitchFamily="18" charset="0"/>
                        </a:rPr>
                        <a:t>130</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i="1">
                          <a:solidFill>
                            <a:srgbClr val="000000"/>
                          </a:solidFill>
                          <a:effectLst/>
                          <a:latin typeface="+mj-lt"/>
                          <a:ea typeface="Times New Roman" panose="02020603050405020304" pitchFamily="18" charset="0"/>
                          <a:cs typeface="Times New Roman" panose="02020603050405020304" pitchFamily="18" charset="0"/>
                        </a:rPr>
                        <a:t>90</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i="1">
                          <a:solidFill>
                            <a:srgbClr val="000000"/>
                          </a:solidFill>
                          <a:effectLst/>
                          <a:latin typeface="+mj-lt"/>
                          <a:ea typeface="Times New Roman" panose="02020603050405020304" pitchFamily="18" charset="0"/>
                          <a:cs typeface="Times New Roman" panose="02020603050405020304" pitchFamily="18" charset="0"/>
                        </a:rPr>
                        <a:t>42</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i="1" dirty="0">
                          <a:solidFill>
                            <a:srgbClr val="000000"/>
                          </a:solidFill>
                          <a:effectLst/>
                          <a:latin typeface="+mj-lt"/>
                          <a:ea typeface="Times New Roman" panose="02020603050405020304" pitchFamily="18" charset="0"/>
                          <a:cs typeface="Times New Roman" panose="02020603050405020304" pitchFamily="18" charset="0"/>
                        </a:rPr>
                        <a:t>18</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648292048"/>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Emitované dluhové cenné papíry</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19 473</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19 600</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12 692</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13 265</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481354956"/>
                  </a:ext>
                </a:extLst>
              </a:tr>
              <a:tr h="192881">
                <a:tc>
                  <a:txBody>
                    <a:bodyPr/>
                    <a:lstStyle/>
                    <a:p>
                      <a:pPr algn="just" fontAlgn="base" hangingPunct="0">
                        <a:lnSpc>
                          <a:spcPct val="115000"/>
                        </a:lnSpc>
                        <a:spcAft>
                          <a:spcPts val="0"/>
                        </a:spcAft>
                      </a:pPr>
                      <a:r>
                        <a:rPr lang="cs-CZ" sz="900" i="1" dirty="0">
                          <a:solidFill>
                            <a:srgbClr val="000000"/>
                          </a:solidFill>
                          <a:effectLst/>
                          <a:latin typeface="+mj-lt"/>
                          <a:ea typeface="Times New Roman" panose="02020603050405020304" pitchFamily="18" charset="0"/>
                          <a:cs typeface="Times New Roman" panose="02020603050405020304" pitchFamily="18" charset="0"/>
                        </a:rPr>
                        <a:t>   z toho: změna reálné hodnoty zajišťovaných položek</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i="1">
                          <a:solidFill>
                            <a:srgbClr val="000000"/>
                          </a:solidFill>
                          <a:effectLst/>
                          <a:latin typeface="+mj-lt"/>
                          <a:ea typeface="Times New Roman" panose="02020603050405020304" pitchFamily="18" charset="0"/>
                          <a:cs typeface="Times New Roman" panose="02020603050405020304" pitchFamily="18" charset="0"/>
                        </a:rPr>
                        <a:t>53</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i="1">
                          <a:solidFill>
                            <a:srgbClr val="000000"/>
                          </a:solidFill>
                          <a:effectLst/>
                          <a:latin typeface="+mj-lt"/>
                          <a:ea typeface="Times New Roman" panose="02020603050405020304" pitchFamily="18" charset="0"/>
                          <a:cs typeface="Times New Roman" panose="02020603050405020304" pitchFamily="18" charset="0"/>
                        </a:rPr>
                        <a:t>28</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i="1">
                          <a:solidFill>
                            <a:srgbClr val="000000"/>
                          </a:solidFill>
                          <a:effectLst/>
                          <a:latin typeface="+mj-lt"/>
                          <a:ea typeface="Times New Roman" panose="02020603050405020304" pitchFamily="18" charset="0"/>
                          <a:cs typeface="Times New Roman" panose="02020603050405020304" pitchFamily="18" charset="0"/>
                        </a:rPr>
                        <a:t>-</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0143023"/>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Podřízené závazky a dluhopisy</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2 713</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2 577</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3 309</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3 482</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904778982"/>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   Ostatní finanční závazky</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4 052</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2 944</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4 064</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4 515</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606721077"/>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Přecenění na reálnou hodnotu u portfoliově přeceňovaných položek (závazky vůči klientům)</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(1 849)</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(1 758)</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(1 270)</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1 756</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020390405"/>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Zajišťovací deriváty se zápornou reálnou hodnotou</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2 971</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3 204</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2 668</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4 065</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697243940"/>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Rezervy</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1047</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1 306</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1 059</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871</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826705305"/>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Závazek ze splatné daně</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253</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35</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147</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291963908"/>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Odložený daňový závazek</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14</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36</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13</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40</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540148604"/>
                  </a:ext>
                </a:extLst>
              </a:tr>
              <a:tr h="192881">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Ostatní pasiva</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826</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831</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938</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1 548</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0458446"/>
                  </a:ext>
                </a:extLst>
              </a:tr>
              <a:tr h="192881">
                <a:tc>
                  <a:txBody>
                    <a:bodyPr/>
                    <a:lstStyle/>
                    <a:p>
                      <a:pPr algn="just">
                        <a:lnSpc>
                          <a:spcPct val="115000"/>
                        </a:lnSpc>
                        <a:spcAft>
                          <a:spcPts val="0"/>
                        </a:spcAft>
                      </a:pPr>
                      <a:r>
                        <a:rPr lang="cs-CZ" sz="900" b="1" dirty="0" smtClean="0">
                          <a:effectLst/>
                          <a:latin typeface="+mj-lt"/>
                          <a:ea typeface="Times New Roman" panose="02020603050405020304" pitchFamily="18" charset="0"/>
                          <a:cs typeface="Times New Roman" panose="02020603050405020304" pitchFamily="18" charset="0"/>
                        </a:rPr>
                        <a:t>PASIVA CELKEM</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310 687</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333 782</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338 012</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380 347</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99247961"/>
                  </a:ext>
                </a:extLst>
              </a:tr>
              <a:tr h="192881">
                <a:tc>
                  <a:txBody>
                    <a:bodyPr/>
                    <a:lstStyle/>
                    <a:p>
                      <a:pPr algn="just">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VLASTNÍ KAPITÁL</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ase" hangingPunct="0">
                        <a:lnSpc>
                          <a:spcPct val="115000"/>
                        </a:lnSpc>
                        <a:spcAft>
                          <a:spcPts val="0"/>
                        </a:spcAft>
                      </a:pPr>
                      <a:r>
                        <a:rPr lang="cs-CZ" sz="900" dirty="0">
                          <a:solidFill>
                            <a:srgbClr val="FF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ase" hangingPunct="0">
                        <a:lnSpc>
                          <a:spcPct val="115000"/>
                        </a:lnSpc>
                        <a:spcAft>
                          <a:spcPts val="0"/>
                        </a:spcAft>
                      </a:pPr>
                      <a:r>
                        <a:rPr lang="cs-CZ" sz="900" dirty="0">
                          <a:solidFill>
                            <a:srgbClr val="FF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ase" hangingPunct="0">
                        <a:lnSpc>
                          <a:spcPct val="115000"/>
                        </a:lnSpc>
                        <a:spcAft>
                          <a:spcPts val="0"/>
                        </a:spcAft>
                      </a:pPr>
                      <a:r>
                        <a:rPr lang="cs-CZ" sz="900" dirty="0">
                          <a:solidFill>
                            <a:srgbClr val="FF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ase" hangingPunct="0">
                        <a:lnSpc>
                          <a:spcPct val="115000"/>
                        </a:lnSpc>
                        <a:spcAft>
                          <a:spcPts val="0"/>
                        </a:spcAft>
                      </a:pPr>
                      <a:r>
                        <a:rPr lang="cs-CZ" sz="900" dirty="0">
                          <a:solidFill>
                            <a:srgbClr val="FF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48283939"/>
                  </a:ext>
                </a:extLst>
              </a:tr>
              <a:tr h="192881">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Základní kapitál</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11 061</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11 061</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11 061</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11 061</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657645664"/>
                  </a:ext>
                </a:extLst>
              </a:tr>
              <a:tr h="192881">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Rezervní fond</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694</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694</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694</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694</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980913677"/>
                  </a:ext>
                </a:extLst>
              </a:tr>
              <a:tr h="192881">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Oceňovací rozdíly</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97</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254</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372</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334</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699568517"/>
                  </a:ext>
                </a:extLst>
              </a:tr>
              <a:tr h="192881">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Nerozdělený zisk </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9 896</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10 793</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13 006</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16 983</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025183966"/>
                  </a:ext>
                </a:extLst>
              </a:tr>
              <a:tr h="192881">
                <a:tc>
                  <a:txBody>
                    <a:bodyPr/>
                    <a:lstStyle/>
                    <a:p>
                      <a:pPr algn="just">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Ostatní kapitálové nástroje</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2 615</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2 615</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3 382</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3 383</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451469188"/>
                  </a:ext>
                </a:extLst>
              </a:tr>
              <a:tr h="192881">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Zisk za účetní období</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2 825</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3 365</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4 188</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1 338</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5956205"/>
                  </a:ext>
                </a:extLst>
              </a:tr>
              <a:tr h="192881">
                <a:tc>
                  <a:txBody>
                    <a:bodyPr/>
                    <a:lstStyle/>
                    <a:p>
                      <a:pPr algn="just">
                        <a:lnSpc>
                          <a:spcPct val="115000"/>
                        </a:lnSpc>
                        <a:spcAft>
                          <a:spcPts val="0"/>
                        </a:spcAft>
                      </a:pPr>
                      <a:r>
                        <a:rPr lang="cs-CZ" sz="900" b="1" dirty="0">
                          <a:effectLst/>
                          <a:latin typeface="+mj-lt"/>
                          <a:ea typeface="Times New Roman" panose="02020603050405020304" pitchFamily="18" charset="0"/>
                          <a:cs typeface="Times New Roman" panose="02020603050405020304" pitchFamily="18" charset="0"/>
                        </a:rPr>
                        <a:t>Vlastní kapitál celkem</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27 187</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28 782</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32 703</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33 793</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573339611"/>
                  </a:ext>
                </a:extLst>
              </a:tr>
              <a:tr h="192881">
                <a:tc>
                  <a:txBody>
                    <a:bodyPr/>
                    <a:lstStyle/>
                    <a:p>
                      <a:pPr algn="just" fontAlgn="base" hangingPunct="0">
                        <a:lnSpc>
                          <a:spcPct val="115000"/>
                        </a:lnSpc>
                        <a:spcAft>
                          <a:spcPts val="0"/>
                        </a:spcAft>
                      </a:pPr>
                      <a:r>
                        <a:rPr lang="cs-CZ" sz="900" b="1" dirty="0">
                          <a:effectLst/>
                          <a:latin typeface="+mj-lt"/>
                          <a:ea typeface="Times New Roman" panose="02020603050405020304" pitchFamily="18" charset="0"/>
                          <a:cs typeface="Times New Roman" panose="02020603050405020304" pitchFamily="18" charset="0"/>
                        </a:rPr>
                        <a:t>CELKEM </a:t>
                      </a:r>
                      <a:r>
                        <a:rPr lang="cs-CZ" sz="900" b="1" dirty="0" smtClean="0">
                          <a:effectLst/>
                          <a:latin typeface="+mj-lt"/>
                          <a:ea typeface="Times New Roman" panose="02020603050405020304" pitchFamily="18" charset="0"/>
                          <a:cs typeface="Times New Roman" panose="02020603050405020304" pitchFamily="18" charset="0"/>
                        </a:rPr>
                        <a:t>PASIVA </a:t>
                      </a:r>
                      <a:r>
                        <a:rPr lang="cs-CZ" sz="900" b="1" dirty="0">
                          <a:effectLst/>
                          <a:latin typeface="+mj-lt"/>
                          <a:ea typeface="Times New Roman" panose="02020603050405020304" pitchFamily="18" charset="0"/>
                          <a:cs typeface="Times New Roman" panose="02020603050405020304" pitchFamily="18" charset="0"/>
                        </a:rPr>
                        <a:t>A VLASTNÍ KAPITÁL</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a:solidFill>
                            <a:srgbClr val="000000"/>
                          </a:solidFill>
                          <a:effectLst/>
                          <a:latin typeface="+mj-lt"/>
                          <a:ea typeface="Times New Roman" panose="02020603050405020304" pitchFamily="18" charset="0"/>
                          <a:cs typeface="Times New Roman" panose="02020603050405020304" pitchFamily="18" charset="0"/>
                        </a:rPr>
                        <a:t>337 874</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362 564</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370 715</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solidFill>
                  </a:tcPr>
                </a:tc>
                <a:tc>
                  <a:txBody>
                    <a:bodyPr/>
                    <a:lstStyle/>
                    <a:p>
                      <a:pPr algn="r" fontAlgn="base" hangingPunct="0">
                        <a:lnSpc>
                          <a:spcPct val="115000"/>
                        </a:lnSpc>
                        <a:spcAft>
                          <a:spcPts val="0"/>
                        </a:spcAft>
                      </a:pPr>
                      <a:r>
                        <a:rPr lang="cs-CZ" sz="900" b="1" dirty="0">
                          <a:effectLst/>
                          <a:latin typeface="+mj-lt"/>
                          <a:ea typeface="Times New Roman" panose="02020603050405020304" pitchFamily="18" charset="0"/>
                          <a:cs typeface="Times New Roman" panose="02020603050405020304" pitchFamily="18" charset="0"/>
                        </a:rPr>
                        <a:t>414 140</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235559543"/>
                  </a:ext>
                </a:extLst>
              </a:tr>
            </a:tbl>
          </a:graphicData>
        </a:graphic>
      </p:graphicFrame>
    </p:spTree>
    <p:extLst>
      <p:ext uri="{BB962C8B-B14F-4D97-AF65-F5344CB8AC3E}">
        <p14:creationId xmlns:p14="http://schemas.microsoft.com/office/powerpoint/2010/main" val="1658511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9FD3370-D97D-495C-B736-69AE55D42F95}"/>
              </a:ext>
            </a:extLst>
          </p:cNvPr>
          <p:cNvSpPr>
            <a:spLocks noGrp="1"/>
          </p:cNvSpPr>
          <p:nvPr>
            <p:ph type="dt" sz="half" idx="19"/>
          </p:nvPr>
        </p:nvSpPr>
        <p:spPr bwMode="gray"/>
        <p:txBody>
          <a:bodyPr/>
          <a:lstStyle/>
          <a:p>
            <a:fld id="{63C49762-EE6D-40AA-AE85-A950E068F47C}" type="datetime1">
              <a:rPr lang="en-US" smtClean="0"/>
              <a:t>10/5/2020</a:t>
            </a:fld>
            <a:endParaRPr lang="en-US" dirty="0"/>
          </a:p>
        </p:txBody>
      </p:sp>
      <p:sp>
        <p:nvSpPr>
          <p:cNvPr id="7" name="Title 6">
            <a:extLst>
              <a:ext uri="{FF2B5EF4-FFF2-40B4-BE49-F238E27FC236}">
                <a16:creationId xmlns:a16="http://schemas.microsoft.com/office/drawing/2014/main" id="{6422B5D3-9A0C-4BF7-BA9F-E5B0B5C97B73}"/>
              </a:ext>
            </a:extLst>
          </p:cNvPr>
          <p:cNvSpPr>
            <a:spLocks noGrp="1"/>
          </p:cNvSpPr>
          <p:nvPr>
            <p:ph type="title"/>
          </p:nvPr>
        </p:nvSpPr>
        <p:spPr bwMode="gray"/>
        <p:txBody>
          <a:bodyPr anchor="ctr"/>
          <a:lstStyle/>
          <a:p>
            <a:r>
              <a:rPr lang="cs-CZ" dirty="0" smtClean="0"/>
              <a:t>Klíčové finanční údaje</a:t>
            </a:r>
            <a:endParaRPr lang="en-US" b="0" dirty="0">
              <a:solidFill>
                <a:schemeClr val="accent2"/>
              </a:solidFill>
            </a:endParaRPr>
          </a:p>
        </p:txBody>
      </p:sp>
      <p:sp>
        <p:nvSpPr>
          <p:cNvPr id="8" name="Subtitle 7">
            <a:extLst>
              <a:ext uri="{FF2B5EF4-FFF2-40B4-BE49-F238E27FC236}">
                <a16:creationId xmlns:a16="http://schemas.microsoft.com/office/drawing/2014/main" id="{CB9F965E-24D6-44F6-AD99-18B364E83947}"/>
              </a:ext>
            </a:extLst>
          </p:cNvPr>
          <p:cNvSpPr>
            <a:spLocks noGrp="1"/>
          </p:cNvSpPr>
          <p:nvPr>
            <p:ph type="subTitle" idx="1"/>
          </p:nvPr>
        </p:nvSpPr>
        <p:spPr bwMode="gray"/>
        <p:txBody>
          <a:bodyPr/>
          <a:lstStyle/>
          <a:p>
            <a:r>
              <a:rPr lang="de-DE" dirty="0" smtClean="0"/>
              <a:t>0</a:t>
            </a:r>
            <a:r>
              <a:rPr lang="cs-CZ" dirty="0" smtClean="0"/>
              <a:t>7</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01987328"/>
              </p:ext>
            </p:extLst>
          </p:nvPr>
        </p:nvGraphicFramePr>
        <p:xfrm>
          <a:off x="307183" y="1260475"/>
          <a:ext cx="10079829" cy="1311738"/>
        </p:xfrm>
        <a:graphic>
          <a:graphicData uri="http://schemas.openxmlformats.org/drawingml/2006/table">
            <a:tbl>
              <a:tblPr/>
              <a:tblGrid>
                <a:gridCol w="6917237">
                  <a:extLst>
                    <a:ext uri="{9D8B030D-6E8A-4147-A177-3AD203B41FA5}">
                      <a16:colId xmlns:a16="http://schemas.microsoft.com/office/drawing/2014/main" val="1122210466"/>
                    </a:ext>
                  </a:extLst>
                </a:gridCol>
                <a:gridCol w="790648">
                  <a:extLst>
                    <a:ext uri="{9D8B030D-6E8A-4147-A177-3AD203B41FA5}">
                      <a16:colId xmlns:a16="http://schemas.microsoft.com/office/drawing/2014/main" val="1771125403"/>
                    </a:ext>
                  </a:extLst>
                </a:gridCol>
                <a:gridCol w="790648">
                  <a:extLst>
                    <a:ext uri="{9D8B030D-6E8A-4147-A177-3AD203B41FA5}">
                      <a16:colId xmlns:a16="http://schemas.microsoft.com/office/drawing/2014/main" val="989712516"/>
                    </a:ext>
                  </a:extLst>
                </a:gridCol>
                <a:gridCol w="790648">
                  <a:extLst>
                    <a:ext uri="{9D8B030D-6E8A-4147-A177-3AD203B41FA5}">
                      <a16:colId xmlns:a16="http://schemas.microsoft.com/office/drawing/2014/main" val="3950934048"/>
                    </a:ext>
                  </a:extLst>
                </a:gridCol>
                <a:gridCol w="790648">
                  <a:extLst>
                    <a:ext uri="{9D8B030D-6E8A-4147-A177-3AD203B41FA5}">
                      <a16:colId xmlns:a16="http://schemas.microsoft.com/office/drawing/2014/main" val="2791411249"/>
                    </a:ext>
                  </a:extLst>
                </a:gridCol>
              </a:tblGrid>
              <a:tr h="218623">
                <a:tc>
                  <a:txBody>
                    <a:bodyPr/>
                    <a:lstStyle/>
                    <a:p>
                      <a:pPr algn="just">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 </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just">
                        <a:lnSpc>
                          <a:spcPct val="115000"/>
                        </a:lnSpc>
                        <a:spcAft>
                          <a:spcPts val="0"/>
                        </a:spcAft>
                      </a:pPr>
                      <a:r>
                        <a:rPr lang="cs-CZ" sz="900" b="1" dirty="0">
                          <a:solidFill>
                            <a:srgbClr val="000000"/>
                          </a:solidFill>
                          <a:effectLst/>
                          <a:latin typeface="+mj-lt"/>
                          <a:ea typeface="Times New Roman" panose="02020603050405020304" pitchFamily="18" charset="0"/>
                          <a:cs typeface="Times New Roman" panose="02020603050405020304" pitchFamily="18" charset="0"/>
                        </a:rPr>
                        <a:t>2017</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just"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2018</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just"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2019</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just" fontAlgn="base" hangingPunct="0">
                        <a:lnSpc>
                          <a:spcPct val="115000"/>
                        </a:lnSpc>
                        <a:spcAft>
                          <a:spcPts val="0"/>
                        </a:spcAft>
                      </a:pPr>
                      <a:r>
                        <a:rPr lang="cs-CZ" sz="900" b="1" dirty="0">
                          <a:solidFill>
                            <a:srgbClr val="000000"/>
                          </a:solidFill>
                          <a:effectLst/>
                          <a:latin typeface="+mj-lt"/>
                          <a:ea typeface="Arial Unicode MS"/>
                          <a:cs typeface="Times New Roman" panose="02020603050405020304" pitchFamily="18" charset="0"/>
                        </a:rPr>
                        <a:t>30.6.2020</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3309959111"/>
                  </a:ext>
                </a:extLst>
              </a:tr>
              <a:tr h="218623">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Zisk na akcii</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2,55</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3,04</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3,79</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2,42</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803203485"/>
                  </a:ext>
                </a:extLst>
              </a:tr>
              <a:tr h="218623">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Rentabilita průměrného vlastního kapitálu po zdanění (ROAE)</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11,4%</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12,3%</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13,7%</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8,0%</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extLst>
                  <a:ext uri="{0D108BD9-81ED-4DB2-BD59-A6C34878D82A}">
                    <a16:rowId xmlns:a16="http://schemas.microsoft.com/office/drawing/2014/main" val="3345946139"/>
                  </a:ext>
                </a:extLst>
              </a:tr>
              <a:tr h="218623">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Poměr nákladů a výnosů</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58,1%</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53,9%</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56,0%</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62,2%</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extLst>
                  <a:ext uri="{0D108BD9-81ED-4DB2-BD59-A6C34878D82A}">
                    <a16:rowId xmlns:a16="http://schemas.microsoft.com/office/drawing/2014/main" val="2961454366"/>
                  </a:ext>
                </a:extLst>
              </a:tr>
              <a:tr h="218623">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Rentabilita průměrných aktiv po zdanění (ROAA)</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0,8%</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1,0%</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1,1%</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0,7%</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extLst>
                  <a:ext uri="{0D108BD9-81ED-4DB2-BD59-A6C34878D82A}">
                    <a16:rowId xmlns:a16="http://schemas.microsoft.com/office/drawing/2014/main" val="1398980691"/>
                  </a:ext>
                </a:extLst>
              </a:tr>
              <a:tr h="218623">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Poměr nesplácených úvěrů</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2,5%</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fontAlgn="base" hangingPunct="0">
                        <a:lnSpc>
                          <a:spcPct val="115000"/>
                        </a:lnSpc>
                        <a:spcAft>
                          <a:spcPts val="0"/>
                        </a:spcAft>
                      </a:pPr>
                      <a:r>
                        <a:rPr lang="cs-CZ" sz="900">
                          <a:solidFill>
                            <a:srgbClr val="000000"/>
                          </a:solidFill>
                          <a:effectLst/>
                          <a:latin typeface="+mj-lt"/>
                          <a:ea typeface="Times New Roman" panose="02020603050405020304" pitchFamily="18" charset="0"/>
                          <a:cs typeface="Times New Roman" panose="02020603050405020304" pitchFamily="18" charset="0"/>
                        </a:rPr>
                        <a:t>1,8%</a:t>
                      </a:r>
                      <a:endParaRPr lang="cs-CZ" sz="90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1,7%</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fontAlgn="base" hangingPunct="0">
                        <a:lnSpc>
                          <a:spcPct val="115000"/>
                        </a:lnSpc>
                        <a:spcAft>
                          <a:spcPts val="0"/>
                        </a:spcAft>
                      </a:pPr>
                      <a:r>
                        <a:rPr lang="cs-CZ" sz="900" dirty="0">
                          <a:solidFill>
                            <a:srgbClr val="000000"/>
                          </a:solidFill>
                          <a:effectLst/>
                          <a:latin typeface="+mj-lt"/>
                          <a:ea typeface="Times New Roman" panose="02020603050405020304" pitchFamily="18" charset="0"/>
                          <a:cs typeface="Times New Roman" panose="02020603050405020304" pitchFamily="18" charset="0"/>
                        </a:rPr>
                        <a:t>1,9%</a:t>
                      </a:r>
                      <a:endParaRPr lang="cs-CZ" sz="900" dirty="0">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80737003"/>
                  </a:ext>
                </a:extLst>
              </a:tr>
            </a:tbl>
          </a:graphicData>
        </a:graphic>
      </p:graphicFrame>
    </p:spTree>
    <p:extLst>
      <p:ext uri="{BB962C8B-B14F-4D97-AF65-F5344CB8AC3E}">
        <p14:creationId xmlns:p14="http://schemas.microsoft.com/office/powerpoint/2010/main" val="7802687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9"/>
          </p:nvPr>
        </p:nvSpPr>
        <p:spPr/>
        <p:txBody>
          <a:bodyPr/>
          <a:lstStyle/>
          <a:p>
            <a:fld id="{6EC2B932-6444-4DD8-8676-DDDCFCBEFD91}" type="datetime1">
              <a:rPr lang="en-US" smtClean="0"/>
              <a:t>10/5/2020</a:t>
            </a:fld>
            <a:endParaRPr lang="en-US" dirty="0"/>
          </a:p>
        </p:txBody>
      </p:sp>
      <p:sp>
        <p:nvSpPr>
          <p:cNvPr id="7" name="Title 6"/>
          <p:cNvSpPr>
            <a:spLocks noGrp="1"/>
          </p:cNvSpPr>
          <p:nvPr>
            <p:ph type="title"/>
          </p:nvPr>
        </p:nvSpPr>
        <p:spPr>
          <a:xfrm>
            <a:off x="975492" y="214927"/>
            <a:ext cx="7614000" cy="532299"/>
          </a:xfrm>
        </p:spPr>
        <p:txBody>
          <a:bodyPr/>
          <a:lstStyle/>
          <a:p>
            <a:r>
              <a:rPr lang="cs-CZ" dirty="0" smtClean="0"/>
              <a:t> </a:t>
            </a:r>
            <a:r>
              <a:rPr lang="en-US" dirty="0" smtClean="0"/>
              <a:t>V</a:t>
            </a:r>
            <a:r>
              <a:rPr lang="cs-CZ" dirty="0" err="1" smtClean="0"/>
              <a:t>ýkaz</a:t>
            </a:r>
            <a:r>
              <a:rPr lang="cs-CZ" dirty="0" smtClean="0"/>
              <a:t> o peněžních tocích</a:t>
            </a:r>
            <a:r>
              <a:rPr lang="en-US" dirty="0" smtClean="0"/>
              <a:t> (1/2)</a:t>
            </a:r>
            <a:endParaRPr lang="cs-CZ" dirty="0"/>
          </a:p>
        </p:txBody>
      </p:sp>
      <p:sp>
        <p:nvSpPr>
          <p:cNvPr id="8" name="Subtitle 7"/>
          <p:cNvSpPr>
            <a:spLocks noGrp="1"/>
          </p:cNvSpPr>
          <p:nvPr>
            <p:ph type="subTitle" idx="1"/>
          </p:nvPr>
        </p:nvSpPr>
        <p:spPr/>
        <p:txBody>
          <a:bodyPr/>
          <a:lstStyle/>
          <a:p>
            <a:r>
              <a:rPr lang="en-US" dirty="0" smtClean="0"/>
              <a:t>08</a:t>
            </a:r>
            <a:endParaRPr lang="cs-CZ" dirty="0"/>
          </a:p>
        </p:txBody>
      </p:sp>
      <p:graphicFrame>
        <p:nvGraphicFramePr>
          <p:cNvPr id="17" name="Table 16"/>
          <p:cNvGraphicFramePr>
            <a:graphicFrameLocks noGrp="1"/>
          </p:cNvGraphicFramePr>
          <p:nvPr>
            <p:extLst>
              <p:ext uri="{D42A27DB-BD31-4B8C-83A1-F6EECF244321}">
                <p14:modId xmlns:p14="http://schemas.microsoft.com/office/powerpoint/2010/main" val="3808603930"/>
              </p:ext>
            </p:extLst>
          </p:nvPr>
        </p:nvGraphicFramePr>
        <p:xfrm>
          <a:off x="307181" y="1260475"/>
          <a:ext cx="10079831" cy="5400680"/>
        </p:xfrm>
        <a:graphic>
          <a:graphicData uri="http://schemas.openxmlformats.org/drawingml/2006/table">
            <a:tbl>
              <a:tblPr/>
              <a:tblGrid>
                <a:gridCol w="7505999">
                  <a:extLst>
                    <a:ext uri="{9D8B030D-6E8A-4147-A177-3AD203B41FA5}">
                      <a16:colId xmlns:a16="http://schemas.microsoft.com/office/drawing/2014/main" val="3618623280"/>
                    </a:ext>
                  </a:extLst>
                </a:gridCol>
                <a:gridCol w="857944">
                  <a:extLst>
                    <a:ext uri="{9D8B030D-6E8A-4147-A177-3AD203B41FA5}">
                      <a16:colId xmlns:a16="http://schemas.microsoft.com/office/drawing/2014/main" val="3586814001"/>
                    </a:ext>
                  </a:extLst>
                </a:gridCol>
                <a:gridCol w="857944">
                  <a:extLst>
                    <a:ext uri="{9D8B030D-6E8A-4147-A177-3AD203B41FA5}">
                      <a16:colId xmlns:a16="http://schemas.microsoft.com/office/drawing/2014/main" val="3909403365"/>
                    </a:ext>
                  </a:extLst>
                </a:gridCol>
                <a:gridCol w="857944">
                  <a:extLst>
                    <a:ext uri="{9D8B030D-6E8A-4147-A177-3AD203B41FA5}">
                      <a16:colId xmlns:a16="http://schemas.microsoft.com/office/drawing/2014/main" val="1584560525"/>
                    </a:ext>
                  </a:extLst>
                </a:gridCol>
              </a:tblGrid>
              <a:tr h="180017">
                <a:tc>
                  <a:txBody>
                    <a:bodyPr/>
                    <a:lstStyle/>
                    <a:p>
                      <a:pPr marL="0" marR="0" hangingPunct="0">
                        <a:lnSpc>
                          <a:spcPct val="107000"/>
                        </a:lnSpc>
                        <a:spcBef>
                          <a:spcPts val="0"/>
                        </a:spcBef>
                        <a:spcAft>
                          <a:spcPts val="0"/>
                        </a:spcAft>
                      </a:pPr>
                      <a:r>
                        <a:rPr lang="cs-CZ" sz="900" b="1" i="1" dirty="0">
                          <a:effectLst/>
                          <a:latin typeface="Times New Roman" panose="02020603050405020304" pitchFamily="18" charset="0"/>
                          <a:ea typeface="Times New Roman" panose="02020603050405020304" pitchFamily="18" charset="0"/>
                          <a:cs typeface="Times New Roman" panose="02020603050405020304" pitchFamily="18" charset="0"/>
                        </a:rPr>
                        <a:t>(tis. Kč)</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hangingPunct="0">
                        <a:lnSpc>
                          <a:spcPct val="107000"/>
                        </a:lnSpc>
                        <a:spcBef>
                          <a:spcPts val="0"/>
                        </a:spcBef>
                        <a:spcAft>
                          <a:spcPts val="0"/>
                        </a:spcAft>
                      </a:pPr>
                      <a:r>
                        <a:rPr lang="cs-CZ" sz="900" b="1">
                          <a:effectLst/>
                          <a:latin typeface="Times New Roman" panose="02020603050405020304" pitchFamily="18" charset="0"/>
                          <a:ea typeface="Times New Roman" panose="02020603050405020304" pitchFamily="18" charset="0"/>
                          <a:cs typeface="Times New Roman" panose="02020603050405020304" pitchFamily="18" charset="0"/>
                        </a:rPr>
                        <a:t>2017</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hangingPunct="0">
                        <a:lnSpc>
                          <a:spcPct val="107000"/>
                        </a:lnSpc>
                        <a:spcBef>
                          <a:spcPts val="0"/>
                        </a:spcBef>
                        <a:spcAft>
                          <a:spcPts val="0"/>
                        </a:spcAft>
                      </a:pPr>
                      <a:r>
                        <a:rPr lang="cs-CZ" sz="900" b="1">
                          <a:effectLst/>
                          <a:latin typeface="Times New Roman" panose="02020603050405020304" pitchFamily="18" charset="0"/>
                          <a:ea typeface="Times New Roman" panose="02020603050405020304" pitchFamily="18" charset="0"/>
                          <a:cs typeface="Times New Roman" panose="02020603050405020304" pitchFamily="18" charset="0"/>
                        </a:rPr>
                        <a:t>2018</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hangingPunct="0">
                        <a:lnSpc>
                          <a:spcPct val="107000"/>
                        </a:lnSpc>
                        <a:spcBef>
                          <a:spcPts val="0"/>
                        </a:spcBef>
                        <a:spcAft>
                          <a:spcPts val="0"/>
                        </a:spcAft>
                      </a:pPr>
                      <a:r>
                        <a:rPr lang="cs-CZ" sz="900" b="1" dirty="0">
                          <a:effectLst/>
                          <a:latin typeface="Times New Roman" panose="02020603050405020304" pitchFamily="18" charset="0"/>
                          <a:ea typeface="Times New Roman" panose="02020603050405020304" pitchFamily="18" charset="0"/>
                          <a:cs typeface="Times New Roman" panose="02020603050405020304" pitchFamily="18" charset="0"/>
                        </a:rPr>
                        <a:t>2019</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194554629"/>
                  </a:ext>
                </a:extLst>
              </a:tr>
              <a:tr h="180017">
                <a:tc>
                  <a:txBody>
                    <a:bodyPr/>
                    <a:lstStyle/>
                    <a:p>
                      <a:pPr marL="0" marR="0" hangingPunct="0">
                        <a:lnSpc>
                          <a:spcPct val="107000"/>
                        </a:lnSpc>
                        <a:spcBef>
                          <a:spcPts val="0"/>
                        </a:spcBef>
                        <a:spcAft>
                          <a:spcPts val="0"/>
                        </a:spcAft>
                      </a:pPr>
                      <a:r>
                        <a:rPr lang="cs-CZ" sz="900" b="1" dirty="0">
                          <a:effectLst/>
                          <a:latin typeface="Times New Roman" panose="02020603050405020304" pitchFamily="18" charset="0"/>
                          <a:ea typeface="Times New Roman" panose="02020603050405020304" pitchFamily="18" charset="0"/>
                          <a:cs typeface="Times New Roman" panose="02020603050405020304" pitchFamily="18" charset="0"/>
                        </a:rPr>
                        <a:t>Zisk před zdaněním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r" fontAlgn="auto" hangingPunct="1">
                        <a:lnSpc>
                          <a:spcPct val="107000"/>
                        </a:lnSpc>
                        <a:spcBef>
                          <a:spcPts val="0"/>
                        </a:spcBef>
                        <a:spcAft>
                          <a:spcPts val="0"/>
                        </a:spcAft>
                      </a:pPr>
                      <a:r>
                        <a:rPr lang="cs-CZ" sz="900" b="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3 925</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b="1">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4 176</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b="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4 914</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749252851"/>
                  </a:ext>
                </a:extLst>
              </a:tr>
              <a:tr h="180017">
                <a:tc>
                  <a:txBody>
                    <a:bodyPr/>
                    <a:lstStyle/>
                    <a:p>
                      <a:pPr marL="0" marR="0" hangingPunct="0">
                        <a:lnSpc>
                          <a:spcPct val="107000"/>
                        </a:lnSpc>
                        <a:spcBef>
                          <a:spcPts val="0"/>
                        </a:spcBef>
                        <a:spcAft>
                          <a:spcPts val="0"/>
                        </a:spcAft>
                      </a:pPr>
                      <a:r>
                        <a:rPr lang="cs-CZ" sz="900" b="1" dirty="0">
                          <a:effectLst/>
                          <a:latin typeface="Times New Roman" panose="02020603050405020304" pitchFamily="18" charset="0"/>
                          <a:ea typeface="Times New Roman" panose="02020603050405020304" pitchFamily="18" charset="0"/>
                          <a:cs typeface="Times New Roman" panose="02020603050405020304" pitchFamily="18" charset="0"/>
                        </a:rPr>
                        <a:t>Úprava o nepeněžní operace</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b="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1000" dirty="0">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1000" dirty="0">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529709682"/>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Tvorba opravných položek a rezerv na úvěrová rizika</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dirty="0">
                          <a:effectLst/>
                          <a:latin typeface="Times" panose="02020603050405020304" pitchFamily="18" charset="0"/>
                          <a:ea typeface="Times New Roman" panose="02020603050405020304" pitchFamily="18" charset="0"/>
                          <a:cs typeface="Times" panose="02020603050405020304" pitchFamily="18" charset="0"/>
                        </a:rPr>
                        <a:t>438</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809</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330</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extLst>
                  <a:ext uri="{0D108BD9-81ED-4DB2-BD59-A6C34878D82A}">
                    <a16:rowId xmlns:a16="http://schemas.microsoft.com/office/drawing/2014/main" val="104717266"/>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Odpisy hmotného a nehmotného majetku</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583</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656</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1 319</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extLst>
                  <a:ext uri="{0D108BD9-81ED-4DB2-BD59-A6C34878D82A}">
                    <a16:rowId xmlns:a16="http://schemas.microsoft.com/office/drawing/2014/main" val="2481536576"/>
                  </a:ext>
                </a:extLst>
              </a:tr>
              <a:tr h="180017">
                <a:tc>
                  <a:txBody>
                    <a:bodyPr/>
                    <a:lstStyle/>
                    <a:p>
                      <a:pPr marL="0" marR="0" hangingPunct="0">
                        <a:lnSpc>
                          <a:spcPct val="107000"/>
                        </a:lnSpc>
                        <a:spcBef>
                          <a:spcPts val="0"/>
                        </a:spcBef>
                        <a:spcAft>
                          <a:spcPts val="0"/>
                        </a:spcAft>
                      </a:pPr>
                      <a:r>
                        <a:rPr lang="cs-CZ" sz="900" dirty="0">
                          <a:effectLst/>
                          <a:latin typeface="Times New Roman" panose="02020603050405020304" pitchFamily="18" charset="0"/>
                          <a:ea typeface="Times New Roman" panose="02020603050405020304" pitchFamily="18" charset="0"/>
                          <a:cs typeface="Times New Roman" panose="02020603050405020304" pitchFamily="18" charset="0"/>
                        </a:rPr>
                        <a:t>Tvorba ostatních rezerv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26</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(85)</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(105)</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05247126"/>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Změna reálné hodnoty derivátů</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2 044</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124</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(506)</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4217923403"/>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Nerealizované ztráty/(zisky) z přecenění cenných papírů</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dirty="0">
                          <a:effectLst/>
                          <a:latin typeface="Times" panose="02020603050405020304" pitchFamily="18" charset="0"/>
                          <a:ea typeface="Times New Roman" panose="02020603050405020304" pitchFamily="18" charset="0"/>
                          <a:cs typeface="Times" panose="02020603050405020304" pitchFamily="18" charset="0"/>
                        </a:rPr>
                        <a:t>1</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dirty="0">
                          <a:effectLst/>
                          <a:latin typeface="Times" panose="02020603050405020304" pitchFamily="18" charset="0"/>
                          <a:ea typeface="Times New Roman" panose="02020603050405020304" pitchFamily="18" charset="0"/>
                          <a:cs typeface="Times" panose="02020603050405020304" pitchFamily="18" charset="0"/>
                        </a:rPr>
                        <a:t>2</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648292048"/>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Ztráta/(zisk) z prodeje hmotného a nehmotného majetku</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4</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481354956"/>
                  </a:ext>
                </a:extLst>
              </a:tr>
              <a:tr h="180017">
                <a:tc>
                  <a:txBody>
                    <a:bodyPr/>
                    <a:lstStyle/>
                    <a:p>
                      <a:pPr marL="0" marR="0" hangingPunct="0">
                        <a:lnSpc>
                          <a:spcPct val="107000"/>
                        </a:lnSpc>
                        <a:spcBef>
                          <a:spcPts val="0"/>
                        </a:spcBef>
                        <a:spcAft>
                          <a:spcPts val="0"/>
                        </a:spcAft>
                      </a:pPr>
                      <a:r>
                        <a:rPr lang="cs-CZ" sz="900" dirty="0">
                          <a:effectLst/>
                          <a:latin typeface="Times New Roman" panose="02020603050405020304" pitchFamily="18" charset="0"/>
                          <a:ea typeface="Times New Roman" panose="02020603050405020304" pitchFamily="18" charset="0"/>
                          <a:cs typeface="Times New Roman" panose="02020603050405020304" pitchFamily="18" charset="0"/>
                        </a:rPr>
                        <a:t>Změna přecenění zajišťovaných položek při zajištění reálné hodnoty</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(1 044)</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dirty="0">
                          <a:effectLst/>
                          <a:latin typeface="Times" panose="02020603050405020304" pitchFamily="18" charset="0"/>
                          <a:ea typeface="Times New Roman" panose="02020603050405020304" pitchFamily="18" charset="0"/>
                          <a:cs typeface="Times" panose="02020603050405020304" pitchFamily="18" charset="0"/>
                        </a:rPr>
                        <a:t>88</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419</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0143023"/>
                  </a:ext>
                </a:extLst>
              </a:tr>
              <a:tr h="180017">
                <a:tc>
                  <a:txBody>
                    <a:bodyPr/>
                    <a:lstStyle/>
                    <a:p>
                      <a:pPr marL="0" marR="0" hangingPunct="0">
                        <a:lnSpc>
                          <a:spcPct val="107000"/>
                        </a:lnSpc>
                        <a:spcBef>
                          <a:spcPts val="0"/>
                        </a:spcBef>
                        <a:spcAft>
                          <a:spcPts val="0"/>
                        </a:spcAft>
                      </a:pPr>
                      <a:r>
                        <a:rPr lang="cs-CZ" sz="900" dirty="0">
                          <a:effectLst/>
                          <a:latin typeface="Times New Roman" panose="02020603050405020304" pitchFamily="18" charset="0"/>
                          <a:ea typeface="Times New Roman" panose="02020603050405020304" pitchFamily="18" charset="0"/>
                          <a:cs typeface="Times New Roman" panose="02020603050405020304" pitchFamily="18" charset="0"/>
                        </a:rPr>
                        <a:t>Přecenění </a:t>
                      </a:r>
                      <a:r>
                        <a:rPr lang="cs-CZ" sz="900" dirty="0" err="1">
                          <a:effectLst/>
                          <a:latin typeface="Times New Roman" panose="02020603050405020304" pitchFamily="18" charset="0"/>
                          <a:ea typeface="Times New Roman" panose="02020603050405020304" pitchFamily="18" charset="0"/>
                          <a:cs typeface="Times New Roman" panose="02020603050405020304" pitchFamily="18" charset="0"/>
                        </a:rPr>
                        <a:t>cizoměnových</a:t>
                      </a:r>
                      <a:r>
                        <a:rPr lang="cs-CZ" sz="900" dirty="0">
                          <a:effectLst/>
                          <a:latin typeface="Times New Roman" panose="02020603050405020304" pitchFamily="18" charset="0"/>
                          <a:ea typeface="Times New Roman" panose="02020603050405020304" pitchFamily="18" charset="0"/>
                          <a:cs typeface="Times New Roman" panose="02020603050405020304" pitchFamily="18" charset="0"/>
                        </a:rPr>
                        <a:t> pozic</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(4 658)</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921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(147)</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extLst>
                  <a:ext uri="{0D108BD9-81ED-4DB2-BD59-A6C34878D82A}">
                    <a16:rowId xmlns:a16="http://schemas.microsoft.com/office/drawing/2014/main" val="3904778982"/>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Ostatní nepeněžní změny</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601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(135)</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(922)</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606721077"/>
                  </a:ext>
                </a:extLst>
              </a:tr>
              <a:tr h="180187">
                <a:tc>
                  <a:txBody>
                    <a:bodyPr/>
                    <a:lstStyle/>
                    <a:p>
                      <a:pPr marL="0" marR="0" hangingPunct="0">
                        <a:lnSpc>
                          <a:spcPct val="107000"/>
                        </a:lnSpc>
                        <a:spcBef>
                          <a:spcPts val="0"/>
                        </a:spcBef>
                        <a:spcAft>
                          <a:spcPts val="0"/>
                        </a:spcAft>
                      </a:pPr>
                      <a:r>
                        <a:rPr lang="cs-CZ" sz="900" b="1" i="1" dirty="0">
                          <a:effectLst/>
                          <a:latin typeface="Times New Roman" panose="02020603050405020304" pitchFamily="18" charset="0"/>
                          <a:ea typeface="Times New Roman" panose="02020603050405020304" pitchFamily="18" charset="0"/>
                          <a:cs typeface="Times New Roman" panose="02020603050405020304" pitchFamily="18" charset="0"/>
                        </a:rPr>
                        <a:t>Provozní zisk před změnou provozních aktiv a pasiv</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b="1" i="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1 915</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b="1" i="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6 560</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b="1" i="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5 314</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020390405"/>
                  </a:ext>
                </a:extLst>
              </a:tr>
              <a:tr h="180017">
                <a:tc>
                  <a:txBody>
                    <a:bodyPr/>
                    <a:lstStyle/>
                    <a:p>
                      <a:pPr marL="0" marR="0" hangingPunct="0">
                        <a:lnSpc>
                          <a:spcPct val="107000"/>
                        </a:lnSpc>
                        <a:spcBef>
                          <a:spcPts val="0"/>
                        </a:spcBef>
                        <a:spcAft>
                          <a:spcPts val="0"/>
                        </a:spcAft>
                      </a:pPr>
                      <a:r>
                        <a:rPr lang="cs-CZ" sz="900" b="1" dirty="0">
                          <a:effectLst/>
                          <a:latin typeface="Times New Roman" panose="02020603050405020304" pitchFamily="18" charset="0"/>
                          <a:ea typeface="Times New Roman" panose="02020603050405020304" pitchFamily="18" charset="0"/>
                          <a:cs typeface="Times New Roman" panose="02020603050405020304" pitchFamily="18" charset="0"/>
                        </a:rPr>
                        <a:t>Peněžní tok z provozních činností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algn="r" hangingPunct="0">
                        <a:lnSpc>
                          <a:spcPct val="107000"/>
                        </a:lnSpc>
                        <a:spcBef>
                          <a:spcPts val="0"/>
                        </a:spcBef>
                        <a:spcAft>
                          <a:spcPts val="0"/>
                        </a:spcAft>
                      </a:pPr>
                      <a:r>
                        <a:rPr lang="cs-CZ" sz="900" dirty="0">
                          <a:effectLst/>
                          <a:latin typeface="Times" panose="02020603050405020304" pitchFamily="18" charset="0"/>
                          <a:ea typeface="Times New Roman" panose="02020603050405020304" pitchFamily="18" charset="0"/>
                          <a:cs typeface="Times" panose="02020603050405020304" pitchFamily="18" charset="0"/>
                        </a:rPr>
                        <a:t>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3697243940"/>
                  </a:ext>
                </a:extLst>
              </a:tr>
              <a:tr h="180017">
                <a:tc>
                  <a:txBody>
                    <a:bodyPr/>
                    <a:lstStyle/>
                    <a:p>
                      <a:pPr marL="0" marR="0" hangingPunct="0">
                        <a:lnSpc>
                          <a:spcPct val="107000"/>
                        </a:lnSpc>
                        <a:spcBef>
                          <a:spcPts val="0"/>
                        </a:spcBef>
                        <a:spcAft>
                          <a:spcPts val="0"/>
                        </a:spcAft>
                      </a:pPr>
                      <a:r>
                        <a:rPr lang="cs-CZ" sz="900" i="1" dirty="0">
                          <a:effectLst/>
                          <a:latin typeface="Times New Roman" panose="02020603050405020304" pitchFamily="18" charset="0"/>
                          <a:ea typeface="Times New Roman" panose="02020603050405020304" pitchFamily="18" charset="0"/>
                          <a:cs typeface="Times New Roman" panose="02020603050405020304" pitchFamily="18" charset="0"/>
                        </a:rPr>
                        <a:t>(Zvýšení)/snížení provozních aktiv</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1000">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826705305"/>
                  </a:ext>
                </a:extLst>
              </a:tr>
              <a:tr h="180017">
                <a:tc>
                  <a:txBody>
                    <a:bodyPr/>
                    <a:lstStyle/>
                    <a:p>
                      <a:pPr marL="0" marR="0" hangingPunct="0">
                        <a:lnSpc>
                          <a:spcPct val="107000"/>
                        </a:lnSpc>
                        <a:spcBef>
                          <a:spcPts val="0"/>
                        </a:spcBef>
                        <a:spcAft>
                          <a:spcPts val="0"/>
                        </a:spcAft>
                      </a:pPr>
                      <a:r>
                        <a:rPr lang="cs-CZ" sz="900" dirty="0">
                          <a:effectLst/>
                          <a:latin typeface="Times New Roman" panose="02020603050405020304" pitchFamily="18" charset="0"/>
                          <a:ea typeface="Times New Roman" panose="02020603050405020304" pitchFamily="18" charset="0"/>
                          <a:cs typeface="Times New Roman" panose="02020603050405020304" pitchFamily="18" charset="0"/>
                        </a:rPr>
                        <a:t>Povinné minimální rezervy u ČNB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tc>
                  <a:txBody>
                    <a:bodyPr/>
                    <a:lstStyle/>
                    <a:p>
                      <a:pPr marL="0" marR="0" algn="r" fontAlgn="auto" hangingPunct="1">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(1 258)</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3 151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(1 111)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407281248"/>
                  </a:ext>
                </a:extLst>
              </a:tr>
              <a:tr h="180017">
                <a:tc>
                  <a:txBody>
                    <a:bodyPr/>
                    <a:lstStyle/>
                    <a:p>
                      <a:pPr marL="0" marR="0" hangingPunct="0">
                        <a:lnSpc>
                          <a:spcPct val="107000"/>
                        </a:lnSpc>
                        <a:spcBef>
                          <a:spcPts val="0"/>
                        </a:spcBef>
                        <a:spcAft>
                          <a:spcPts val="0"/>
                        </a:spcAft>
                      </a:pPr>
                      <a:r>
                        <a:rPr lang="cs-CZ" sz="900" dirty="0">
                          <a:effectLst/>
                          <a:latin typeface="Times New Roman" panose="02020603050405020304" pitchFamily="18" charset="0"/>
                          <a:ea typeface="Times New Roman" panose="02020603050405020304" pitchFamily="18" charset="0"/>
                          <a:cs typeface="Times New Roman" panose="02020603050405020304" pitchFamily="18" charset="0"/>
                        </a:rPr>
                        <a:t>Pohledávky za bankami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(100 011)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4 259</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12 321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8159873"/>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Pohledávky za klienty</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(6 553)</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(21 017)</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(13 075)</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extLst>
                  <a:ext uri="{0D108BD9-81ED-4DB2-BD59-A6C34878D82A}">
                    <a16:rowId xmlns:a16="http://schemas.microsoft.com/office/drawing/2014/main" val="1291963908"/>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Dluhové cenné papíry v naběhlé hodnotě</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n/a</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(4 766)</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(4 010)</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extLst>
                  <a:ext uri="{0D108BD9-81ED-4DB2-BD59-A6C34878D82A}">
                    <a16:rowId xmlns:a16="http://schemas.microsoft.com/office/drawing/2014/main" val="1540148604"/>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Cenné papíry určené k obchodování</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n/a</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(111)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162</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1930458446"/>
                  </a:ext>
                </a:extLst>
              </a:tr>
              <a:tr h="180017">
                <a:tc>
                  <a:txBody>
                    <a:bodyPr/>
                    <a:lstStyle/>
                    <a:p>
                      <a:pPr marL="0" marR="0" hangingPunct="0">
                        <a:lnSpc>
                          <a:spcPct val="107000"/>
                        </a:lnSpc>
                        <a:spcBef>
                          <a:spcPts val="0"/>
                        </a:spcBef>
                        <a:spcAft>
                          <a:spcPts val="0"/>
                        </a:spcAft>
                      </a:pPr>
                      <a:r>
                        <a:rPr lang="cs-CZ" sz="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Cenné papíry oceňované reálnou hodnotou proti účtům nákladů nebo výnosů a realizovatelné cenné papíry</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573</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n/a</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n/a</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247961"/>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Ostatní aktiva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7</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(45)</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(31)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448283939"/>
                  </a:ext>
                </a:extLst>
              </a:tr>
              <a:tr h="180017">
                <a:tc>
                  <a:txBody>
                    <a:bodyPr/>
                    <a:lstStyle/>
                    <a:p>
                      <a:pPr marL="0" marR="0" hangingPunct="0">
                        <a:lnSpc>
                          <a:spcPct val="107000"/>
                        </a:lnSpc>
                        <a:spcBef>
                          <a:spcPts val="0"/>
                        </a:spcBef>
                        <a:spcAft>
                          <a:spcPts val="0"/>
                        </a:spcAft>
                      </a:pPr>
                      <a:r>
                        <a:rPr lang="cs-CZ" sz="900" i="1">
                          <a:effectLst/>
                          <a:latin typeface="Times New Roman" panose="02020603050405020304" pitchFamily="18" charset="0"/>
                          <a:ea typeface="Times New Roman" panose="02020603050405020304" pitchFamily="18" charset="0"/>
                          <a:cs typeface="Times New Roman" panose="02020603050405020304" pitchFamily="18" charset="0"/>
                        </a:rPr>
                        <a:t>Zvýšení/(snížení) provozních pasiv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1000">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1000">
                          <a:effectLst/>
                          <a:latin typeface="Times" panose="02020603050405020304" pitchFamily="18" charset="0"/>
                          <a:ea typeface="Times New Roman" panose="02020603050405020304" pitchFamily="18" charset="0"/>
                          <a:cs typeface="Times New Roman"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657645664"/>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Závazky k bankám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(1 523)</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4 532</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(9 979)</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980913677"/>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Závazky ke klientům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26 469</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17 436</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19 994</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699568517"/>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Ostatní finanční závazky</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355</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(1 108)</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(921)</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025183966"/>
                  </a:ext>
                </a:extLst>
              </a:tr>
              <a:tr h="180017">
                <a:tc>
                  <a:txBody>
                    <a:bodyPr/>
                    <a:lstStyle/>
                    <a:p>
                      <a:pPr marL="0" marR="0" hangingPunct="0">
                        <a:lnSpc>
                          <a:spcPct val="107000"/>
                        </a:lnSpc>
                        <a:spcBef>
                          <a:spcPts val="0"/>
                        </a:spcBef>
                        <a:spcAft>
                          <a:spcPts val="0"/>
                        </a:spcAft>
                      </a:pPr>
                      <a:r>
                        <a:rPr lang="cs-CZ" sz="900">
                          <a:effectLst/>
                          <a:latin typeface="Times New Roman" panose="02020603050405020304" pitchFamily="18" charset="0"/>
                          <a:ea typeface="Times New Roman" panose="02020603050405020304" pitchFamily="18" charset="0"/>
                          <a:cs typeface="Times New Roman" panose="02020603050405020304" pitchFamily="18" charset="0"/>
                        </a:rPr>
                        <a:t>Ostatní pasiva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600</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3</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hangingPunct="0">
                        <a:lnSpc>
                          <a:spcPct val="107000"/>
                        </a:lnSpc>
                        <a:spcBef>
                          <a:spcPts val="0"/>
                        </a:spcBef>
                        <a:spcAft>
                          <a:spcPts val="0"/>
                        </a:spcAft>
                      </a:pPr>
                      <a:r>
                        <a:rPr lang="cs-CZ" sz="900" dirty="0">
                          <a:effectLst/>
                          <a:latin typeface="Times" panose="02020603050405020304" pitchFamily="18" charset="0"/>
                          <a:ea typeface="Times New Roman" panose="02020603050405020304" pitchFamily="18" charset="0"/>
                          <a:cs typeface="Times" panose="02020603050405020304" pitchFamily="18" charset="0"/>
                        </a:rPr>
                        <a:t>108</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451469188"/>
                  </a:ext>
                </a:extLst>
              </a:tr>
              <a:tr h="180017">
                <a:tc>
                  <a:txBody>
                    <a:bodyPr/>
                    <a:lstStyle/>
                    <a:p>
                      <a:pPr marL="0" marR="0" hangingPunct="0">
                        <a:lnSpc>
                          <a:spcPct val="107000"/>
                        </a:lnSpc>
                        <a:spcBef>
                          <a:spcPts val="0"/>
                        </a:spcBef>
                        <a:spcAft>
                          <a:spcPts val="0"/>
                        </a:spcAft>
                      </a:pPr>
                      <a:r>
                        <a:rPr lang="cs-CZ" sz="900" b="1">
                          <a:effectLst/>
                          <a:latin typeface="Times New Roman" panose="02020603050405020304" pitchFamily="18" charset="0"/>
                          <a:ea typeface="Times New Roman" panose="02020603050405020304" pitchFamily="18" charset="0"/>
                          <a:cs typeface="Times New Roman" panose="02020603050405020304" pitchFamily="18" charset="0"/>
                        </a:rPr>
                        <a:t>Čistý peněžní tok z provozních činností před zdaněním</a:t>
                      </a:r>
                      <a:r>
                        <a:rPr lang="cs-CZ" sz="9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(79 426)</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tcPr>
                </a:tc>
                <a:tc>
                  <a:txBody>
                    <a:bodyPr/>
                    <a:lstStyle/>
                    <a:p>
                      <a:pPr marL="0" marR="0" algn="r" hangingPunct="0">
                        <a:lnSpc>
                          <a:spcPct val="107000"/>
                        </a:lnSpc>
                        <a:spcBef>
                          <a:spcPts val="0"/>
                        </a:spcBef>
                        <a:spcAft>
                          <a:spcPts val="0"/>
                        </a:spcAft>
                      </a:pPr>
                      <a:r>
                        <a:rPr lang="cs-CZ" sz="900">
                          <a:effectLst/>
                          <a:latin typeface="Times" panose="02020603050405020304" pitchFamily="18" charset="0"/>
                          <a:ea typeface="Times New Roman" panose="02020603050405020304" pitchFamily="18" charset="0"/>
                          <a:cs typeface="Times" panose="02020603050405020304" pitchFamily="18" charset="0"/>
                        </a:rPr>
                        <a:t>8 894</a:t>
                      </a:r>
                      <a:endParaRPr lang="cs-CZ"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tcPr>
                </a:tc>
                <a:tc>
                  <a:txBody>
                    <a:bodyPr/>
                    <a:lstStyle/>
                    <a:p>
                      <a:pPr marL="0" marR="0" algn="r" hangingPunct="0">
                        <a:lnSpc>
                          <a:spcPct val="107000"/>
                        </a:lnSpc>
                        <a:spcBef>
                          <a:spcPts val="0"/>
                        </a:spcBef>
                        <a:spcAft>
                          <a:spcPts val="0"/>
                        </a:spcAft>
                      </a:pPr>
                      <a:r>
                        <a:rPr lang="cs-CZ" sz="900" dirty="0">
                          <a:effectLst/>
                          <a:latin typeface="Times" panose="02020603050405020304" pitchFamily="18" charset="0"/>
                          <a:ea typeface="Times New Roman" panose="02020603050405020304" pitchFamily="18" charset="0"/>
                          <a:cs typeface="Times" panose="02020603050405020304" pitchFamily="18" charset="0"/>
                        </a:rPr>
                        <a:t>8 772</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noFill/>
                      <a:prstDash val="solid"/>
                      <a:round/>
                      <a:headEnd type="none" w="med" len="med"/>
                      <a:tailEnd type="none" w="med" len="med"/>
                    </a:lnB>
                  </a:tcPr>
                </a:tc>
                <a:extLst>
                  <a:ext uri="{0D108BD9-81ED-4DB2-BD59-A6C34878D82A}">
                    <a16:rowId xmlns:a16="http://schemas.microsoft.com/office/drawing/2014/main" val="1645956205"/>
                  </a:ext>
                </a:extLst>
              </a:tr>
              <a:tr h="180017">
                <a:tc>
                  <a:txBody>
                    <a:bodyPr/>
                    <a:lstStyle/>
                    <a:p>
                      <a:pPr marL="0" marR="0" hangingPunct="0">
                        <a:lnSpc>
                          <a:spcPct val="107000"/>
                        </a:lnSpc>
                        <a:spcBef>
                          <a:spcPts val="0"/>
                        </a:spcBef>
                        <a:spcAft>
                          <a:spcPts val="0"/>
                        </a:spcAft>
                      </a:pPr>
                      <a:r>
                        <a:rPr lang="cs-CZ" sz="900" dirty="0">
                          <a:effectLst/>
                          <a:latin typeface="Times New Roman" panose="02020603050405020304" pitchFamily="18" charset="0"/>
                          <a:ea typeface="Times New Roman" panose="02020603050405020304" pitchFamily="18" charset="0"/>
                          <a:cs typeface="Times New Roman" panose="02020603050405020304" pitchFamily="18" charset="0"/>
                        </a:rPr>
                        <a:t>Placená daň z příjmů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hangingPunct="0">
                        <a:lnSpc>
                          <a:spcPct val="107000"/>
                        </a:lnSpc>
                        <a:spcBef>
                          <a:spcPts val="0"/>
                        </a:spcBef>
                        <a:spcAft>
                          <a:spcPts val="0"/>
                        </a:spcAft>
                      </a:pPr>
                      <a:r>
                        <a:rPr lang="cs-CZ" sz="900" dirty="0">
                          <a:effectLst/>
                          <a:latin typeface="Times" panose="02020603050405020304" pitchFamily="18" charset="0"/>
                          <a:ea typeface="Times New Roman" panose="02020603050405020304" pitchFamily="18" charset="0"/>
                          <a:cs typeface="Times" panose="02020603050405020304" pitchFamily="18" charset="0"/>
                        </a:rPr>
                        <a:t>(1 007)</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hangingPunct="0">
                        <a:lnSpc>
                          <a:spcPct val="107000"/>
                        </a:lnSpc>
                        <a:spcBef>
                          <a:spcPts val="0"/>
                        </a:spcBef>
                        <a:spcAft>
                          <a:spcPts val="0"/>
                        </a:spcAft>
                      </a:pPr>
                      <a:r>
                        <a:rPr lang="cs-CZ" sz="900" dirty="0">
                          <a:effectLst/>
                          <a:latin typeface="Times" panose="02020603050405020304" pitchFamily="18" charset="0"/>
                          <a:ea typeface="Times New Roman" panose="02020603050405020304" pitchFamily="18" charset="0"/>
                          <a:cs typeface="Times" panose="02020603050405020304" pitchFamily="18" charset="0"/>
                        </a:rPr>
                        <a:t>(1 077)</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hangingPunct="0">
                        <a:lnSpc>
                          <a:spcPct val="107000"/>
                        </a:lnSpc>
                        <a:spcBef>
                          <a:spcPts val="0"/>
                        </a:spcBef>
                        <a:spcAft>
                          <a:spcPts val="0"/>
                        </a:spcAft>
                      </a:pPr>
                      <a:r>
                        <a:rPr lang="cs-CZ" sz="900" dirty="0">
                          <a:effectLst/>
                          <a:latin typeface="Times" panose="02020603050405020304" pitchFamily="18" charset="0"/>
                          <a:ea typeface="Times New Roman" panose="02020603050405020304" pitchFamily="18" charset="0"/>
                          <a:cs typeface="Times" panose="02020603050405020304" pitchFamily="18" charset="0"/>
                        </a:rPr>
                        <a:t>(791)</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3339611"/>
                  </a:ext>
                </a:extLst>
              </a:tr>
              <a:tr h="180017">
                <a:tc>
                  <a:txBody>
                    <a:bodyPr/>
                    <a:lstStyle/>
                    <a:p>
                      <a:pPr marL="0" marR="0" hangingPunct="0">
                        <a:lnSpc>
                          <a:spcPct val="107000"/>
                        </a:lnSpc>
                        <a:spcBef>
                          <a:spcPts val="0"/>
                        </a:spcBef>
                        <a:spcAft>
                          <a:spcPts val="0"/>
                        </a:spcAft>
                      </a:pPr>
                      <a:r>
                        <a:rPr lang="cs-CZ" sz="900" b="1" i="1" dirty="0">
                          <a:effectLst/>
                          <a:latin typeface="Times New Roman" panose="02020603050405020304" pitchFamily="18" charset="0"/>
                          <a:ea typeface="Times New Roman" panose="02020603050405020304" pitchFamily="18" charset="0"/>
                          <a:cs typeface="Times New Roman" panose="02020603050405020304" pitchFamily="18" charset="0"/>
                        </a:rPr>
                        <a:t>Čistý peněžní tok z provozních činností </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b="1" i="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(80 433)</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b="1" i="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7 817</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r" hangingPunct="0">
                        <a:lnSpc>
                          <a:spcPct val="107000"/>
                        </a:lnSpc>
                        <a:spcBef>
                          <a:spcPts val="0"/>
                        </a:spcBef>
                        <a:spcAft>
                          <a:spcPts val="0"/>
                        </a:spcAft>
                      </a:pPr>
                      <a:r>
                        <a:rPr lang="cs-CZ" sz="900" b="1" i="1"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7 981</a:t>
                      </a:r>
                      <a:endParaRPr lang="cs-CZ"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35559543"/>
                  </a:ext>
                </a:extLst>
              </a:tr>
            </a:tbl>
          </a:graphicData>
        </a:graphic>
      </p:graphicFrame>
    </p:spTree>
    <p:extLst>
      <p:ext uri="{BB962C8B-B14F-4D97-AF65-F5344CB8AC3E}">
        <p14:creationId xmlns:p14="http://schemas.microsoft.com/office/powerpoint/2010/main" val="26572273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RBI Master">
  <a:themeElements>
    <a:clrScheme name="Raiffaeisen Master">
      <a:dk1>
        <a:srgbClr val="000000"/>
      </a:dk1>
      <a:lt1>
        <a:srgbClr val="FFFFFF"/>
      </a:lt1>
      <a:dk2>
        <a:srgbClr val="000000"/>
      </a:dk2>
      <a:lt2>
        <a:srgbClr val="FFFFFF"/>
      </a:lt2>
      <a:accent1>
        <a:srgbClr val="FEE600"/>
      </a:accent1>
      <a:accent2>
        <a:srgbClr val="5F5F5F"/>
      </a:accent2>
      <a:accent3>
        <a:srgbClr val="969696"/>
      </a:accent3>
      <a:accent4>
        <a:srgbClr val="CDCDCD"/>
      </a:accent4>
      <a:accent5>
        <a:srgbClr val="333399"/>
      </a:accent5>
      <a:accent6>
        <a:srgbClr val="3366FF"/>
      </a:accent6>
      <a:hlink>
        <a:srgbClr val="3366FF"/>
      </a:hlink>
      <a:folHlink>
        <a:srgbClr val="333399"/>
      </a:folHlink>
    </a:clrScheme>
    <a:fontScheme name="Century Gothic">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ln w="9525">
          <a:noFill/>
        </a:ln>
      </a:spPr>
      <a:bodyPr rtlCol="0" anchor="ctr"/>
      <a:lstStyle>
        <a:defPPr algn="ctr">
          <a:defRPr sz="1000" b="1"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lgn="l">
          <a:defRPr sz="1000" b="1" dirty="0" err="1" smtClean="0"/>
        </a:defPPr>
      </a:lstStyle>
    </a:txDef>
  </a:objectDefaults>
  <a:extraClrSchemeLst/>
  <a:extLst>
    <a:ext uri="{05A4C25C-085E-4340-85A3-A5531E510DB2}">
      <thm15:themeFamily xmlns:thm15="http://schemas.microsoft.com/office/thememl/2012/main" name="RBI Master" id="{CB293862-708B-4C18-A21A-30667F212112}" vid="{10462845-B16A-4D4E-B3BA-A52441CA1838}"/>
    </a:ext>
  </a:extLst>
</a:theme>
</file>

<file path=ppt/theme/theme2.xml><?xml version="1.0" encoding="utf-8"?>
<a:theme xmlns:a="http://schemas.openxmlformats.org/drawingml/2006/main" name="Office Theme">
  <a:themeElements>
    <a:clrScheme name="Raiffaeisen Master">
      <a:dk1>
        <a:srgbClr val="000000"/>
      </a:dk1>
      <a:lt1>
        <a:srgbClr val="FFFFFF"/>
      </a:lt1>
      <a:dk2>
        <a:srgbClr val="000000"/>
      </a:dk2>
      <a:lt2>
        <a:srgbClr val="FFFFFF"/>
      </a:lt2>
      <a:accent1>
        <a:srgbClr val="FFDB00"/>
      </a:accent1>
      <a:accent2>
        <a:srgbClr val="5F5F5F"/>
      </a:accent2>
      <a:accent3>
        <a:srgbClr val="969696"/>
      </a:accent3>
      <a:accent4>
        <a:srgbClr val="CDCDCD"/>
      </a:accent4>
      <a:accent5>
        <a:srgbClr val="333399"/>
      </a:accent5>
      <a:accent6>
        <a:srgbClr val="3366FF"/>
      </a:accent6>
      <a:hlink>
        <a:srgbClr val="3366FF"/>
      </a:hlink>
      <a:folHlink>
        <a:srgbClr val="333399"/>
      </a:folHlink>
    </a:clrScheme>
    <a:fontScheme name="Century Gothic">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ln>
          <a:noFill/>
        </a:ln>
      </a:spPr>
      <a:bodyPr rtlCol="0" anchor="ctr"/>
      <a:lstStyle>
        <a:defPPr algn="ctr">
          <a:defRPr sz="1000" b="1"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lgn="l">
          <a:defRPr sz="1000" b="1" dirty="0" err="1" smtClean="0">
            <a:solidFill>
              <a:schemeClr val="tx1"/>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aiffaeisen Master">
      <a:dk1>
        <a:srgbClr val="000000"/>
      </a:dk1>
      <a:lt1>
        <a:srgbClr val="FFFFFF"/>
      </a:lt1>
      <a:dk2>
        <a:srgbClr val="000000"/>
      </a:dk2>
      <a:lt2>
        <a:srgbClr val="FFFFFF"/>
      </a:lt2>
      <a:accent1>
        <a:srgbClr val="FFDB00"/>
      </a:accent1>
      <a:accent2>
        <a:srgbClr val="5F5F5F"/>
      </a:accent2>
      <a:accent3>
        <a:srgbClr val="969696"/>
      </a:accent3>
      <a:accent4>
        <a:srgbClr val="CDCDCD"/>
      </a:accent4>
      <a:accent5>
        <a:srgbClr val="333399"/>
      </a:accent5>
      <a:accent6>
        <a:srgbClr val="3366FF"/>
      </a:accent6>
      <a:hlink>
        <a:srgbClr val="3366FF"/>
      </a:hlink>
      <a:folHlink>
        <a:srgbClr val="333399"/>
      </a:folHlink>
    </a:clrScheme>
    <a:fontScheme name="Century Gothic">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ln>
          <a:noFill/>
        </a:ln>
      </a:spPr>
      <a:bodyPr rtlCol="0" anchor="ctr"/>
      <a:lstStyle>
        <a:defPPr algn="ctr">
          <a:defRPr sz="1000" b="1"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lgn="l">
          <a:defRPr sz="1000" b="1"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ategory xmlns="8a242853-43d6-460e-83d1-ae32e22d03ab">Präsentationsvorlage</Category>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C1101CB7CB8F843808CCDCECBE00998" ma:contentTypeVersion="2" ma:contentTypeDescription="Create a new document." ma:contentTypeScope="" ma:versionID="7e6e83b449c4ec2197adc5634ac77497">
  <xsd:schema xmlns:xsd="http://www.w3.org/2001/XMLSchema" xmlns:xs="http://www.w3.org/2001/XMLSchema" xmlns:p="http://schemas.microsoft.com/office/2006/metadata/properties" xmlns:ns1="http://schemas.microsoft.com/sharepoint/v3" xmlns:ns2="8a242853-43d6-460e-83d1-ae32e22d03ab" targetNamespace="http://schemas.microsoft.com/office/2006/metadata/properties" ma:root="true" ma:fieldsID="3d763472e3167a2d7b934c169128929f" ns1:_="" ns2:_="">
    <xsd:import namespace="http://schemas.microsoft.com/sharepoint/v3"/>
    <xsd:import namespace="8a242853-43d6-460e-83d1-ae32e22d03ab"/>
    <xsd:element name="properties">
      <xsd:complexType>
        <xsd:sequence>
          <xsd:element name="documentManagement">
            <xsd:complexType>
              <xsd:all>
                <xsd:element ref="ns1:PublishingStartDate" minOccurs="0"/>
                <xsd:element ref="ns1:PublishingExpirationDate" minOccurs="0"/>
                <xsd:element ref="ns2:Category"/>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a242853-43d6-460e-83d1-ae32e22d03ab" elementFormDefault="qualified">
    <xsd:import namespace="http://schemas.microsoft.com/office/2006/documentManagement/types"/>
    <xsd:import namespace="http://schemas.microsoft.com/office/infopath/2007/PartnerControls"/>
    <xsd:element name="Category" ma:index="10" ma:displayName="Category" ma:format="Dropdown" ma:internalName="Category">
      <xsd:simpleType>
        <xsd:union memberTypes="dms:Text">
          <xsd:simpleType>
            <xsd:restriction base="dms:Choice">
              <xsd:enumeration value="Corporate Design Manual"/>
              <xsd:enumeration value="Musterbrief"/>
              <xsd:enumeration value="Namensschilder und Plexiaufsteller#"/>
              <xsd:enumeration value="Landkarte/Map"/>
              <xsd:enumeration value="Präsentationsvorlage"/>
              <xsd:enumeration value="Produktblätter ( Vorlagen)"/>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96FC79-1534-47D7-A370-29CBB62D2CE7}">
  <ds:schemaRefs>
    <ds:schemaRef ds:uri="http://schemas.microsoft.com/sharepoint/v3/contenttype/forms"/>
  </ds:schemaRefs>
</ds:datastoreItem>
</file>

<file path=customXml/itemProps2.xml><?xml version="1.0" encoding="utf-8"?>
<ds:datastoreItem xmlns:ds="http://schemas.openxmlformats.org/officeDocument/2006/customXml" ds:itemID="{8B208D79-C83F-4D15-BDCB-926032C2D1B5}">
  <ds:schemaRefs>
    <ds:schemaRef ds:uri="http://schemas.openxmlformats.org/package/2006/metadata/core-properties"/>
    <ds:schemaRef ds:uri="8a242853-43d6-460e-83d1-ae32e22d03ab"/>
    <ds:schemaRef ds:uri="http://purl.org/dc/elements/1.1/"/>
    <ds:schemaRef ds:uri="http://schemas.microsoft.com/office/2006/metadata/properties"/>
    <ds:schemaRef ds:uri="http://schemas.microsoft.com/sharepoint/v3"/>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9A844132-C056-40F1-944C-D5FA172697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a242853-43d6-460e-83d1-ae32e22d03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RBI Master</Template>
  <TotalTime>2503</TotalTime>
  <Words>3314</Words>
  <Application>Microsoft Office PowerPoint</Application>
  <PresentationFormat>Custom</PresentationFormat>
  <Paragraphs>769</Paragraphs>
  <Slides>11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11</vt:i4>
      </vt:variant>
    </vt:vector>
  </HeadingPairs>
  <TitlesOfParts>
    <vt:vector size="22" baseType="lpstr">
      <vt:lpstr>Arial</vt:lpstr>
      <vt:lpstr>Arial Unicode MS</vt:lpstr>
      <vt:lpstr>Calibri</vt:lpstr>
      <vt:lpstr>Century Gothic</vt:lpstr>
      <vt:lpstr>Oswald</vt:lpstr>
      <vt:lpstr>Roboto Light</vt:lpstr>
      <vt:lpstr>Symbol</vt:lpstr>
      <vt:lpstr>Times</vt:lpstr>
      <vt:lpstr>Times New Roman</vt:lpstr>
      <vt:lpstr>Wingdings</vt:lpstr>
      <vt:lpstr>RBI Master</vt:lpstr>
      <vt:lpstr>Raiffeisenbank a.s.</vt:lpstr>
      <vt:lpstr>Informace o investičním nástroji</vt:lpstr>
      <vt:lpstr>Charakteristika společnosti a vývoj podnikání emitenta</vt:lpstr>
      <vt:lpstr>SWOT analýza a očekávaný vývoj podnikání emitenta </vt:lpstr>
      <vt:lpstr>Výkaz o úplném výsledku</vt:lpstr>
      <vt:lpstr>Výkaz o finanční pozici - AKTIVA</vt:lpstr>
      <vt:lpstr>Výkaz o finanční pozici - PASIVA</vt:lpstr>
      <vt:lpstr>Klíčové finanční údaje</vt:lpstr>
      <vt:lpstr> Výkaz o peněžních tocích (1/2)</vt:lpstr>
      <vt:lpstr> Výkaz o peněžních tocích (2/2)</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Nikola Jovcic</dc:creator>
  <cp:lastModifiedBy>Miroslav Svoboda 2</cp:lastModifiedBy>
  <cp:revision>273</cp:revision>
  <dcterms:created xsi:type="dcterms:W3CDTF">2019-06-18T08:51:14Z</dcterms:created>
  <dcterms:modified xsi:type="dcterms:W3CDTF">2020-10-05T13:18:14Z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a6524ed-fb1a-49fd-bafe-15c5e5ffd047_Enabled">
    <vt:lpwstr>True</vt:lpwstr>
  </property>
  <property fmtid="{D5CDD505-2E9C-101B-9397-08002B2CF9AE}" pid="3" name="MSIP_Label_2a6524ed-fb1a-49fd-bafe-15c5e5ffd047_SiteId">
    <vt:lpwstr>9b511fda-f0b1-43a5-b06e-1e720f64520a</vt:lpwstr>
  </property>
  <property fmtid="{D5CDD505-2E9C-101B-9397-08002B2CF9AE}" pid="4" name="MSIP_Label_2a6524ed-fb1a-49fd-bafe-15c5e5ffd047_Owner">
    <vt:lpwstr>peter.unger@rbinternational.com</vt:lpwstr>
  </property>
  <property fmtid="{D5CDD505-2E9C-101B-9397-08002B2CF9AE}" pid="5" name="MSIP_Label_2a6524ed-fb1a-49fd-bafe-15c5e5ffd047_SetDate">
    <vt:lpwstr>2020-01-30T16:17:53.5816633Z</vt:lpwstr>
  </property>
  <property fmtid="{D5CDD505-2E9C-101B-9397-08002B2CF9AE}" pid="6" name="MSIP_Label_2a6524ed-fb1a-49fd-bafe-15c5e5ffd047_Name">
    <vt:lpwstr>General</vt:lpwstr>
  </property>
  <property fmtid="{D5CDD505-2E9C-101B-9397-08002B2CF9AE}" pid="7" name="MSIP_Label_2a6524ed-fb1a-49fd-bafe-15c5e5ffd047_Application">
    <vt:lpwstr>Microsoft Azure Information Protection</vt:lpwstr>
  </property>
  <property fmtid="{D5CDD505-2E9C-101B-9397-08002B2CF9AE}" pid="8" name="MSIP_Label_2a6524ed-fb1a-49fd-bafe-15c5e5ffd047_ActionId">
    <vt:lpwstr>3bc83fac-ac41-4172-88fa-7e726e5b7e3f</vt:lpwstr>
  </property>
  <property fmtid="{D5CDD505-2E9C-101B-9397-08002B2CF9AE}" pid="9" name="MSIP_Label_2a6524ed-fb1a-49fd-bafe-15c5e5ffd047_Extended_MSFT_Method">
    <vt:lpwstr>Manual</vt:lpwstr>
  </property>
  <property fmtid="{D5CDD505-2E9C-101B-9397-08002B2CF9AE}" pid="10" name="Sensitivity">
    <vt:lpwstr>General</vt:lpwstr>
  </property>
  <property fmtid="{D5CDD505-2E9C-101B-9397-08002B2CF9AE}" pid="11" name="ContentTypeId">
    <vt:lpwstr>0x0101003C1101CB7CB8F843808CCDCECBE00998</vt:lpwstr>
  </property>
</Properties>
</file>